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779" r:id="rId2"/>
    <p:sldId id="782" r:id="rId3"/>
    <p:sldId id="789" r:id="rId4"/>
    <p:sldId id="783" r:id="rId5"/>
    <p:sldId id="793" r:id="rId6"/>
    <p:sldId id="791" r:id="rId7"/>
    <p:sldId id="792" r:id="rId8"/>
    <p:sldId id="784" r:id="rId9"/>
    <p:sldId id="785" r:id="rId10"/>
    <p:sldId id="786" r:id="rId11"/>
    <p:sldId id="790" r:id="rId12"/>
    <p:sldId id="760" r:id="rId13"/>
  </p:sldIdLst>
  <p:sldSz cx="12192000" cy="6858000"/>
  <p:notesSz cx="6797675" cy="9928225"/>
  <p:embeddedFontLst>
    <p:embeddedFont>
      <p:font typeface="Calibri" panose="020F0502020204030204" pitchFamily="34" charset="0"/>
      <p:regular r:id="rId16"/>
      <p:bold r:id="rId17"/>
      <p:italic r:id="rId18"/>
      <p:boldItalic r:id="rId19"/>
    </p:embeddedFont>
    <p:embeddedFont>
      <p:font typeface="Utsaah" panose="020B0604020202020204" pitchFamily="34" charset="0"/>
      <p:regular r:id="rId20"/>
      <p:bold r:id="rId21"/>
      <p:italic r:id="rId22"/>
      <p:boldItalic r:id="rId23"/>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mpf" initials="" lastIdx="6" clrIdx="0"/>
  <p:cmAuthor id="1" name="Sabine Corsten" initials="SC" lastIdx="9" clrIdx="1"/>
  <p:cmAuthor id="2" name="Norina Lauer" initials="NL" lastIdx="3" clrIdx="2"/>
  <p:cmAuthor id="3" name="Matthias Lutz-Kopp" initials="ML" lastIdx="5" clrIdx="3"/>
  <p:cmAuthor id="4" name="Johanna Coppers" initials="JC" lastIdx="6" clrIdx="4">
    <p:extLst>
      <p:ext uri="{19B8F6BF-5375-455C-9EA6-DF929625EA0E}">
        <p15:presenceInfo xmlns:p15="http://schemas.microsoft.com/office/powerpoint/2012/main" userId="Johanna Copp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061"/>
    <a:srgbClr val="996633"/>
    <a:srgbClr val="FAF0CA"/>
    <a:srgbClr val="9CC8DC"/>
    <a:srgbClr val="B8D8E6"/>
    <a:srgbClr val="92C865"/>
    <a:srgbClr val="EBB296"/>
    <a:srgbClr val="CEEAB0"/>
    <a:srgbClr val="8EC36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EC9DC3-4E21-49CD-8AF6-73DFCB70DA29}" v="471" dt="2023-07-31T07:59:01.57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59" autoAdjust="0"/>
    <p:restoredTop sz="59817" autoAdjust="0"/>
  </p:normalViewPr>
  <p:slideViewPr>
    <p:cSldViewPr>
      <p:cViewPr varScale="1">
        <p:scale>
          <a:sx n="63" d="100"/>
          <a:sy n="63" d="100"/>
        </p:scale>
        <p:origin x="102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7" d="100"/>
          <a:sy n="47" d="100"/>
        </p:scale>
        <p:origin x="-2970" y="-108"/>
      </p:cViewPr>
      <p:guideLst>
        <p:guide orient="horz" pos="3224"/>
        <p:guide pos="2236"/>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mut Plath" userId="1e9cb491ac4d4e83" providerId="LiveId" clId="{6AEC9DC3-4E21-49CD-8AF6-73DFCB70DA29}"/>
    <pc:docChg chg="undo custSel delSld modSld">
      <pc:chgData name="Almut Plath" userId="1e9cb491ac4d4e83" providerId="LiveId" clId="{6AEC9DC3-4E21-49CD-8AF6-73DFCB70DA29}" dt="2023-07-31T07:59:01.574" v="2271" actId="12"/>
      <pc:docMkLst>
        <pc:docMk/>
      </pc:docMkLst>
      <pc:sldChg chg="modNotesTx">
        <pc:chgData name="Almut Plath" userId="1e9cb491ac4d4e83" providerId="LiveId" clId="{6AEC9DC3-4E21-49CD-8AF6-73DFCB70DA29}" dt="2023-07-30T11:37:55.408" v="2248"/>
        <pc:sldMkLst>
          <pc:docMk/>
          <pc:sldMk cId="37987245" sldId="760"/>
        </pc:sldMkLst>
      </pc:sldChg>
      <pc:sldChg chg="modNotesTx">
        <pc:chgData name="Almut Plath" userId="1e9cb491ac4d4e83" providerId="LiveId" clId="{6AEC9DC3-4E21-49CD-8AF6-73DFCB70DA29}" dt="2023-07-30T09:14:37.114" v="126" actId="20577"/>
        <pc:sldMkLst>
          <pc:docMk/>
          <pc:sldMk cId="2805501848" sldId="783"/>
        </pc:sldMkLst>
      </pc:sldChg>
      <pc:sldChg chg="modSp mod modAnim modNotesTx">
        <pc:chgData name="Almut Plath" userId="1e9cb491ac4d4e83" providerId="LiveId" clId="{6AEC9DC3-4E21-49CD-8AF6-73DFCB70DA29}" dt="2023-07-30T10:08:15.305" v="1348" actId="20577"/>
        <pc:sldMkLst>
          <pc:docMk/>
          <pc:sldMk cId="2176877749" sldId="784"/>
        </pc:sldMkLst>
        <pc:spChg chg="mod">
          <ac:chgData name="Almut Plath" userId="1e9cb491ac4d4e83" providerId="LiveId" clId="{6AEC9DC3-4E21-49CD-8AF6-73DFCB70DA29}" dt="2023-07-30T10:08:03.803" v="1340" actId="20577"/>
          <ac:spMkLst>
            <pc:docMk/>
            <pc:sldMk cId="2176877749" sldId="784"/>
            <ac:spMk id="9" creationId="{00000000-0000-0000-0000-000000000000}"/>
          </ac:spMkLst>
        </pc:spChg>
        <pc:spChg chg="mod">
          <ac:chgData name="Almut Plath" userId="1e9cb491ac4d4e83" providerId="LiveId" clId="{6AEC9DC3-4E21-49CD-8AF6-73DFCB70DA29}" dt="2023-07-30T09:29:33.413" v="341" actId="1076"/>
          <ac:spMkLst>
            <pc:docMk/>
            <pc:sldMk cId="2176877749" sldId="784"/>
            <ac:spMk id="10" creationId="{8510F089-3047-695E-27B7-AEFD45693CD8}"/>
          </ac:spMkLst>
        </pc:spChg>
      </pc:sldChg>
      <pc:sldChg chg="modSp mod modAnim modNotesTx">
        <pc:chgData name="Almut Plath" userId="1e9cb491ac4d4e83" providerId="LiveId" clId="{6AEC9DC3-4E21-49CD-8AF6-73DFCB70DA29}" dt="2023-07-30T11:33:11.156" v="2089" actId="20577"/>
        <pc:sldMkLst>
          <pc:docMk/>
          <pc:sldMk cId="3233657753" sldId="785"/>
        </pc:sldMkLst>
        <pc:spChg chg="mod">
          <ac:chgData name="Almut Plath" userId="1e9cb491ac4d4e83" providerId="LiveId" clId="{6AEC9DC3-4E21-49CD-8AF6-73DFCB70DA29}" dt="2023-07-30T11:32:18.508" v="2041" actId="20577"/>
          <ac:spMkLst>
            <pc:docMk/>
            <pc:sldMk cId="3233657753" sldId="785"/>
            <ac:spMk id="2" creationId="{00000000-0000-0000-0000-000000000000}"/>
          </ac:spMkLst>
        </pc:spChg>
        <pc:spChg chg="mod">
          <ac:chgData name="Almut Plath" userId="1e9cb491ac4d4e83" providerId="LiveId" clId="{6AEC9DC3-4E21-49CD-8AF6-73DFCB70DA29}" dt="2023-07-30T11:32:24.207" v="2053" actId="20577"/>
          <ac:spMkLst>
            <pc:docMk/>
            <pc:sldMk cId="3233657753" sldId="785"/>
            <ac:spMk id="8" creationId="{00000000-0000-0000-0000-000000000000}"/>
          </ac:spMkLst>
        </pc:spChg>
        <pc:spChg chg="mod">
          <ac:chgData name="Almut Plath" userId="1e9cb491ac4d4e83" providerId="LiveId" clId="{6AEC9DC3-4E21-49CD-8AF6-73DFCB70DA29}" dt="2023-07-30T09:41:14.850" v="443" actId="313"/>
          <ac:spMkLst>
            <pc:docMk/>
            <pc:sldMk cId="3233657753" sldId="785"/>
            <ac:spMk id="13" creationId="{00000000-0000-0000-0000-000000000000}"/>
          </ac:spMkLst>
        </pc:spChg>
      </pc:sldChg>
      <pc:sldChg chg="addSp delSp modSp mod delAnim modAnim modNotes modNotesTx">
        <pc:chgData name="Almut Plath" userId="1e9cb491ac4d4e83" providerId="LiveId" clId="{6AEC9DC3-4E21-49CD-8AF6-73DFCB70DA29}" dt="2023-07-30T10:43:33.330" v="2025" actId="27636"/>
        <pc:sldMkLst>
          <pc:docMk/>
          <pc:sldMk cId="3653861350" sldId="786"/>
        </pc:sldMkLst>
        <pc:spChg chg="mod">
          <ac:chgData name="Almut Plath" userId="1e9cb491ac4d4e83" providerId="LiveId" clId="{6AEC9DC3-4E21-49CD-8AF6-73DFCB70DA29}" dt="2023-07-30T10:09:57.724" v="1428" actId="20577"/>
          <ac:spMkLst>
            <pc:docMk/>
            <pc:sldMk cId="3653861350" sldId="786"/>
            <ac:spMk id="2" creationId="{00000000-0000-0000-0000-000000000000}"/>
          </ac:spMkLst>
        </pc:spChg>
        <pc:spChg chg="mod">
          <ac:chgData name="Almut Plath" userId="1e9cb491ac4d4e83" providerId="LiveId" clId="{6AEC9DC3-4E21-49CD-8AF6-73DFCB70DA29}" dt="2023-07-30T10:28:09.125" v="1979" actId="1076"/>
          <ac:spMkLst>
            <pc:docMk/>
            <pc:sldMk cId="3653861350" sldId="786"/>
            <ac:spMk id="9" creationId="{00000000-0000-0000-0000-000000000000}"/>
          </ac:spMkLst>
        </pc:spChg>
        <pc:spChg chg="add mod">
          <ac:chgData name="Almut Plath" userId="1e9cb491ac4d4e83" providerId="LiveId" clId="{6AEC9DC3-4E21-49CD-8AF6-73DFCB70DA29}" dt="2023-07-30T10:30:45.148" v="2011" actId="571"/>
          <ac:spMkLst>
            <pc:docMk/>
            <pc:sldMk cId="3653861350" sldId="786"/>
            <ac:spMk id="13" creationId="{CC9D5EF2-9F07-FB17-CE9C-09A6E409DB45}"/>
          </ac:spMkLst>
        </pc:spChg>
        <pc:picChg chg="mod">
          <ac:chgData name="Almut Plath" userId="1e9cb491ac4d4e83" providerId="LiveId" clId="{6AEC9DC3-4E21-49CD-8AF6-73DFCB70DA29}" dt="2023-07-30T10:29:14.043" v="1990" actId="1076"/>
          <ac:picMkLst>
            <pc:docMk/>
            <pc:sldMk cId="3653861350" sldId="786"/>
            <ac:picMk id="4" creationId="{00000000-0000-0000-0000-000000000000}"/>
          </ac:picMkLst>
        </pc:picChg>
        <pc:picChg chg="add mod">
          <ac:chgData name="Almut Plath" userId="1e9cb491ac4d4e83" providerId="LiveId" clId="{6AEC9DC3-4E21-49CD-8AF6-73DFCB70DA29}" dt="2023-07-30T10:29:46.579" v="1994" actId="1035"/>
          <ac:picMkLst>
            <pc:docMk/>
            <pc:sldMk cId="3653861350" sldId="786"/>
            <ac:picMk id="5" creationId="{3B574FE1-9932-27A4-30B4-6368AEB027F0}"/>
          </ac:picMkLst>
        </pc:picChg>
        <pc:picChg chg="add mod">
          <ac:chgData name="Almut Plath" userId="1e9cb491ac4d4e83" providerId="LiveId" clId="{6AEC9DC3-4E21-49CD-8AF6-73DFCB70DA29}" dt="2023-07-30T10:29:29.154" v="1991" actId="1076"/>
          <ac:picMkLst>
            <pc:docMk/>
            <pc:sldMk cId="3653861350" sldId="786"/>
            <ac:picMk id="7" creationId="{09426F67-ECA7-0559-F51C-8173BD83E733}"/>
          </ac:picMkLst>
        </pc:picChg>
        <pc:picChg chg="del mod">
          <ac:chgData name="Almut Plath" userId="1e9cb491ac4d4e83" providerId="LiveId" clId="{6AEC9DC3-4E21-49CD-8AF6-73DFCB70DA29}" dt="2023-07-30T10:24:10.777" v="1942" actId="478"/>
          <ac:picMkLst>
            <pc:docMk/>
            <pc:sldMk cId="3653861350" sldId="786"/>
            <ac:picMk id="8" creationId="{00000000-0000-0000-0000-000000000000}"/>
          </ac:picMkLst>
        </pc:picChg>
        <pc:picChg chg="add del mod">
          <ac:chgData name="Almut Plath" userId="1e9cb491ac4d4e83" providerId="LiveId" clId="{6AEC9DC3-4E21-49CD-8AF6-73DFCB70DA29}" dt="2023-07-30T10:25:39.047" v="1949" actId="478"/>
          <ac:picMkLst>
            <pc:docMk/>
            <pc:sldMk cId="3653861350" sldId="786"/>
            <ac:picMk id="12" creationId="{BE97964C-B4F3-F3AF-1941-8DDD6442004E}"/>
          </ac:picMkLst>
        </pc:picChg>
        <pc:picChg chg="add mod">
          <ac:chgData name="Almut Plath" userId="1e9cb491ac4d4e83" providerId="LiveId" clId="{6AEC9DC3-4E21-49CD-8AF6-73DFCB70DA29}" dt="2023-07-30T10:30:45.148" v="2011" actId="571"/>
          <ac:picMkLst>
            <pc:docMk/>
            <pc:sldMk cId="3653861350" sldId="786"/>
            <ac:picMk id="14" creationId="{C18D5AE1-E532-6C14-740A-401B6FC366C5}"/>
          </ac:picMkLst>
        </pc:picChg>
        <pc:picChg chg="del mod">
          <ac:chgData name="Almut Plath" userId="1e9cb491ac4d4e83" providerId="LiveId" clId="{6AEC9DC3-4E21-49CD-8AF6-73DFCB70DA29}" dt="2023-07-30T10:26:31.887" v="1953" actId="478"/>
          <ac:picMkLst>
            <pc:docMk/>
            <pc:sldMk cId="3653861350" sldId="786"/>
            <ac:picMk id="22" creationId="{00000000-0000-0000-0000-000000000000}"/>
          </ac:picMkLst>
        </pc:picChg>
        <pc:picChg chg="mod">
          <ac:chgData name="Almut Plath" userId="1e9cb491ac4d4e83" providerId="LiveId" clId="{6AEC9DC3-4E21-49CD-8AF6-73DFCB70DA29}" dt="2023-07-30T10:28:27.947" v="1982" actId="1076"/>
          <ac:picMkLst>
            <pc:docMk/>
            <pc:sldMk cId="3653861350" sldId="786"/>
            <ac:picMk id="23" creationId="{00000000-0000-0000-0000-000000000000}"/>
          </ac:picMkLst>
        </pc:picChg>
      </pc:sldChg>
      <pc:sldChg chg="addSp delSp modSp del mod">
        <pc:chgData name="Almut Plath" userId="1e9cb491ac4d4e83" providerId="LiveId" clId="{6AEC9DC3-4E21-49CD-8AF6-73DFCB70DA29}" dt="2023-07-30T10:46:42.982" v="2029" actId="47"/>
        <pc:sldMkLst>
          <pc:docMk/>
          <pc:sldMk cId="1083039053" sldId="787"/>
        </pc:sldMkLst>
        <pc:picChg chg="add del mod">
          <ac:chgData name="Almut Plath" userId="1e9cb491ac4d4e83" providerId="LiveId" clId="{6AEC9DC3-4E21-49CD-8AF6-73DFCB70DA29}" dt="2023-07-30T10:43:43.316" v="2028" actId="21"/>
          <ac:picMkLst>
            <pc:docMk/>
            <pc:sldMk cId="1083039053" sldId="787"/>
            <ac:picMk id="4" creationId="{53E801F8-CCF5-06A8-55DB-FAAF68942AB3}"/>
          </ac:picMkLst>
        </pc:picChg>
        <pc:picChg chg="add del mod">
          <ac:chgData name="Almut Plath" userId="1e9cb491ac4d4e83" providerId="LiveId" clId="{6AEC9DC3-4E21-49CD-8AF6-73DFCB70DA29}" dt="2023-07-30T10:43:43.316" v="2028" actId="21"/>
          <ac:picMkLst>
            <pc:docMk/>
            <pc:sldMk cId="1083039053" sldId="787"/>
            <ac:picMk id="7" creationId="{A7746C9C-6C10-9100-20CC-191E7B773A79}"/>
          </ac:picMkLst>
        </pc:picChg>
      </pc:sldChg>
      <pc:sldChg chg="modSp mod modAnim modNotesTx">
        <pc:chgData name="Almut Plath" userId="1e9cb491ac4d4e83" providerId="LiveId" clId="{6AEC9DC3-4E21-49CD-8AF6-73DFCB70DA29}" dt="2023-07-31T07:59:01.574" v="2271" actId="12"/>
        <pc:sldMkLst>
          <pc:docMk/>
          <pc:sldMk cId="138483927" sldId="790"/>
        </pc:sldMkLst>
        <pc:spChg chg="mod">
          <ac:chgData name="Almut Plath" userId="1e9cb491ac4d4e83" providerId="LiveId" clId="{6AEC9DC3-4E21-49CD-8AF6-73DFCB70DA29}" dt="2023-07-30T11:34:02.627" v="2092" actId="20577"/>
          <ac:spMkLst>
            <pc:docMk/>
            <pc:sldMk cId="138483927" sldId="790"/>
            <ac:spMk id="2" creationId="{00000000-0000-0000-0000-000000000000}"/>
          </ac:spMkLst>
        </pc:spChg>
        <pc:spChg chg="mod">
          <ac:chgData name="Almut Plath" userId="1e9cb491ac4d4e83" providerId="LiveId" clId="{6AEC9DC3-4E21-49CD-8AF6-73DFCB70DA29}" dt="2023-07-31T07:59:01.574" v="2271" actId="12"/>
          <ac:spMkLst>
            <pc:docMk/>
            <pc:sldMk cId="138483927" sldId="790"/>
            <ac:spMk id="4" creationId="{00000000-0000-0000-0000-000000000000}"/>
          </ac:spMkLst>
        </pc:spChg>
      </pc:sldChg>
      <pc:sldChg chg="modSp modNotesTx">
        <pc:chgData name="Almut Plath" userId="1e9cb491ac4d4e83" providerId="LiveId" clId="{6AEC9DC3-4E21-49CD-8AF6-73DFCB70DA29}" dt="2023-07-30T09:15:43.447" v="171" actId="20577"/>
        <pc:sldMkLst>
          <pc:docMk/>
          <pc:sldMk cId="1705308628" sldId="791"/>
        </pc:sldMkLst>
        <pc:graphicFrameChg chg="mod">
          <ac:chgData name="Almut Plath" userId="1e9cb491ac4d4e83" providerId="LiveId" clId="{6AEC9DC3-4E21-49CD-8AF6-73DFCB70DA29}" dt="2023-07-30T09:15:43.447" v="171" actId="20577"/>
          <ac:graphicFrameMkLst>
            <pc:docMk/>
            <pc:sldMk cId="1705308628" sldId="791"/>
            <ac:graphicFrameMk id="9" creationId="{CA6F7866-2771-C6BB-8446-79E034111C41}"/>
          </ac:graphicFrameMkLst>
        </pc:graphicFrameChg>
      </pc:sldChg>
      <pc:sldChg chg="modSp modNotesTx">
        <pc:chgData name="Almut Plath" userId="1e9cb491ac4d4e83" providerId="LiveId" clId="{6AEC9DC3-4E21-49CD-8AF6-73DFCB70DA29}" dt="2023-07-30T09:18:43.897" v="228" actId="20577"/>
        <pc:sldMkLst>
          <pc:docMk/>
          <pc:sldMk cId="764746478" sldId="792"/>
        </pc:sldMkLst>
        <pc:graphicFrameChg chg="mod">
          <ac:chgData name="Almut Plath" userId="1e9cb491ac4d4e83" providerId="LiveId" clId="{6AEC9DC3-4E21-49CD-8AF6-73DFCB70DA29}" dt="2023-07-30T09:16:21.483" v="172" actId="20577"/>
          <ac:graphicFrameMkLst>
            <pc:docMk/>
            <pc:sldMk cId="764746478" sldId="792"/>
            <ac:graphicFrameMk id="9" creationId="{CA6F7866-2771-C6BB-8446-79E034111C41}"/>
          </ac:graphicFrameMkLst>
        </pc:graphicFrameChg>
      </pc:sldChg>
      <pc:sldChg chg="modNotesTx">
        <pc:chgData name="Almut Plath" userId="1e9cb491ac4d4e83" providerId="LiveId" clId="{6AEC9DC3-4E21-49CD-8AF6-73DFCB70DA29}" dt="2023-07-30T09:14:40.567" v="127" actId="20577"/>
        <pc:sldMkLst>
          <pc:docMk/>
          <pc:sldMk cId="737082952" sldId="793"/>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E6E5BF-33F2-4853-97BD-294B44E35BFB}"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de-DE"/>
        </a:p>
      </dgm:t>
    </dgm:pt>
    <dgm:pt modelId="{830DAE5D-41BE-4B03-9281-9DE3242F3B3A}">
      <dgm:prSet phldrT="[Text]" phldr="1"/>
      <dgm:spPr>
        <a:solidFill>
          <a:srgbClr val="8CC061"/>
        </a:solidFill>
      </dgm:spPr>
      <dgm:t>
        <a:bodyPr/>
        <a:lstStyle/>
        <a:p>
          <a:endParaRPr lang="de-DE" dirty="0"/>
        </a:p>
      </dgm:t>
    </dgm:pt>
    <dgm:pt modelId="{B50D5D3D-F3B9-4AFE-9522-A63790A23E35}" type="sibTrans" cxnId="{59500899-4F0C-4A74-A1B7-B4BDC82CCC30}">
      <dgm:prSet/>
      <dgm:spPr/>
      <dgm:t>
        <a:bodyPr/>
        <a:lstStyle/>
        <a:p>
          <a:endParaRPr lang="de-DE"/>
        </a:p>
      </dgm:t>
    </dgm:pt>
    <dgm:pt modelId="{3AF1BFD1-D368-40D5-A310-CF4313E2710E}" type="parTrans" cxnId="{59500899-4F0C-4A74-A1B7-B4BDC82CCC30}">
      <dgm:prSet/>
      <dgm:spPr/>
      <dgm:t>
        <a:bodyPr/>
        <a:lstStyle/>
        <a:p>
          <a:endParaRPr lang="de-DE"/>
        </a:p>
      </dgm:t>
    </dgm:pt>
    <dgm:pt modelId="{6440B66C-D584-454B-A5C1-59E5B001913D}">
      <dgm:prSet phldrT="[Text]" phldr="1"/>
      <dgm:spPr>
        <a:solidFill>
          <a:srgbClr val="8CC061"/>
        </a:solidFill>
      </dgm:spPr>
      <dgm:t>
        <a:bodyPr/>
        <a:lstStyle/>
        <a:p>
          <a:endParaRPr lang="de-DE" dirty="0"/>
        </a:p>
      </dgm:t>
    </dgm:pt>
    <dgm:pt modelId="{3C775931-6B7A-437B-9D1E-30F8551A44DA}" type="sibTrans" cxnId="{D323B374-FB5D-49F3-9994-029B5588ED73}">
      <dgm:prSet/>
      <dgm:spPr/>
      <dgm:t>
        <a:bodyPr/>
        <a:lstStyle/>
        <a:p>
          <a:endParaRPr lang="de-DE"/>
        </a:p>
      </dgm:t>
    </dgm:pt>
    <dgm:pt modelId="{FD4C1DD2-13F4-41CF-A226-ED283655183F}" type="parTrans" cxnId="{D323B374-FB5D-49F3-9994-029B5588ED73}">
      <dgm:prSet/>
      <dgm:spPr/>
      <dgm:t>
        <a:bodyPr/>
        <a:lstStyle/>
        <a:p>
          <a:endParaRPr lang="de-DE"/>
        </a:p>
      </dgm:t>
    </dgm:pt>
    <dgm:pt modelId="{C5A03679-F315-4F24-9E7B-8485C7605000}">
      <dgm:prSet phldrT="[Text]" phldr="1"/>
      <dgm:spPr>
        <a:solidFill>
          <a:srgbClr val="8CC061"/>
        </a:solidFill>
      </dgm:spPr>
      <dgm:t>
        <a:bodyPr/>
        <a:lstStyle/>
        <a:p>
          <a:endParaRPr lang="de-DE" dirty="0"/>
        </a:p>
      </dgm:t>
    </dgm:pt>
    <dgm:pt modelId="{DD986EE8-7374-4614-AA88-EA142C135DD2}" type="sibTrans" cxnId="{91AA6737-F114-4FD6-A3E0-C798193BC746}">
      <dgm:prSet/>
      <dgm:spPr/>
      <dgm:t>
        <a:bodyPr/>
        <a:lstStyle/>
        <a:p>
          <a:endParaRPr lang="de-DE"/>
        </a:p>
      </dgm:t>
    </dgm:pt>
    <dgm:pt modelId="{A102ECC8-8DC5-45D1-AFEE-839B5EA2A37F}" type="parTrans" cxnId="{91AA6737-F114-4FD6-A3E0-C798193BC746}">
      <dgm:prSet/>
      <dgm:spPr/>
      <dgm:t>
        <a:bodyPr/>
        <a:lstStyle/>
        <a:p>
          <a:endParaRPr lang="de-DE"/>
        </a:p>
      </dgm:t>
    </dgm:pt>
    <dgm:pt modelId="{A8661C76-6D2E-43A6-838A-977696E25608}" type="pres">
      <dgm:prSet presAssocID="{6AE6E5BF-33F2-4853-97BD-294B44E35BFB}" presName="diagram" presStyleCnt="0">
        <dgm:presLayoutVars>
          <dgm:dir/>
          <dgm:resizeHandles val="exact"/>
        </dgm:presLayoutVars>
      </dgm:prSet>
      <dgm:spPr/>
    </dgm:pt>
    <dgm:pt modelId="{E4D7F756-6D33-4A9D-AE78-1E7E17D78362}" type="pres">
      <dgm:prSet presAssocID="{830DAE5D-41BE-4B03-9281-9DE3242F3B3A}" presName="node" presStyleLbl="node1" presStyleIdx="0" presStyleCnt="3">
        <dgm:presLayoutVars>
          <dgm:bulletEnabled val="1"/>
        </dgm:presLayoutVars>
      </dgm:prSet>
      <dgm:spPr/>
    </dgm:pt>
    <dgm:pt modelId="{636AE0C5-08A1-4F64-9654-2D16879FCCCF}" type="pres">
      <dgm:prSet presAssocID="{B50D5D3D-F3B9-4AFE-9522-A63790A23E35}" presName="sibTrans" presStyleCnt="0"/>
      <dgm:spPr/>
    </dgm:pt>
    <dgm:pt modelId="{6ED740BE-3E0D-493F-A2A9-F773976E9F73}" type="pres">
      <dgm:prSet presAssocID="{6440B66C-D584-454B-A5C1-59E5B001913D}" presName="node" presStyleLbl="node1" presStyleIdx="1" presStyleCnt="3">
        <dgm:presLayoutVars>
          <dgm:bulletEnabled val="1"/>
        </dgm:presLayoutVars>
      </dgm:prSet>
      <dgm:spPr/>
    </dgm:pt>
    <dgm:pt modelId="{82540FB2-1033-47B6-A100-A66A7D0D0FC2}" type="pres">
      <dgm:prSet presAssocID="{3C775931-6B7A-437B-9D1E-30F8551A44DA}" presName="sibTrans" presStyleCnt="0"/>
      <dgm:spPr/>
    </dgm:pt>
    <dgm:pt modelId="{10CECCCF-CB67-450A-BCC6-805F88176ECB}" type="pres">
      <dgm:prSet presAssocID="{C5A03679-F315-4F24-9E7B-8485C7605000}" presName="node" presStyleLbl="node1" presStyleIdx="2" presStyleCnt="3">
        <dgm:presLayoutVars>
          <dgm:bulletEnabled val="1"/>
        </dgm:presLayoutVars>
      </dgm:prSet>
      <dgm:spPr/>
    </dgm:pt>
  </dgm:ptLst>
  <dgm:cxnLst>
    <dgm:cxn modelId="{EE419D13-597B-4200-85ED-128308682B8C}" type="presOf" srcId="{830DAE5D-41BE-4B03-9281-9DE3242F3B3A}" destId="{E4D7F756-6D33-4A9D-AE78-1E7E17D78362}" srcOrd="0" destOrd="0" presId="urn:microsoft.com/office/officeart/2005/8/layout/default"/>
    <dgm:cxn modelId="{CCE5B415-B5E9-45E7-9858-7E604BAE2D8E}" type="presOf" srcId="{6AE6E5BF-33F2-4853-97BD-294B44E35BFB}" destId="{A8661C76-6D2E-43A6-838A-977696E25608}" srcOrd="0" destOrd="0" presId="urn:microsoft.com/office/officeart/2005/8/layout/default"/>
    <dgm:cxn modelId="{E772A021-E4C8-4A69-9F34-64F84D790948}" type="presOf" srcId="{C5A03679-F315-4F24-9E7B-8485C7605000}" destId="{10CECCCF-CB67-450A-BCC6-805F88176ECB}" srcOrd="0" destOrd="0" presId="urn:microsoft.com/office/officeart/2005/8/layout/default"/>
    <dgm:cxn modelId="{91AA6737-F114-4FD6-A3E0-C798193BC746}" srcId="{6AE6E5BF-33F2-4853-97BD-294B44E35BFB}" destId="{C5A03679-F315-4F24-9E7B-8485C7605000}" srcOrd="2" destOrd="0" parTransId="{A102ECC8-8DC5-45D1-AFEE-839B5EA2A37F}" sibTransId="{DD986EE8-7374-4614-AA88-EA142C135DD2}"/>
    <dgm:cxn modelId="{0EC29F51-F6D8-4834-A781-7626F47080F7}" type="presOf" srcId="{6440B66C-D584-454B-A5C1-59E5B001913D}" destId="{6ED740BE-3E0D-493F-A2A9-F773976E9F73}" srcOrd="0" destOrd="0" presId="urn:microsoft.com/office/officeart/2005/8/layout/default"/>
    <dgm:cxn modelId="{D323B374-FB5D-49F3-9994-029B5588ED73}" srcId="{6AE6E5BF-33F2-4853-97BD-294B44E35BFB}" destId="{6440B66C-D584-454B-A5C1-59E5B001913D}" srcOrd="1" destOrd="0" parTransId="{FD4C1DD2-13F4-41CF-A226-ED283655183F}" sibTransId="{3C775931-6B7A-437B-9D1E-30F8551A44DA}"/>
    <dgm:cxn modelId="{59500899-4F0C-4A74-A1B7-B4BDC82CCC30}" srcId="{6AE6E5BF-33F2-4853-97BD-294B44E35BFB}" destId="{830DAE5D-41BE-4B03-9281-9DE3242F3B3A}" srcOrd="0" destOrd="0" parTransId="{3AF1BFD1-D368-40D5-A310-CF4313E2710E}" sibTransId="{B50D5D3D-F3B9-4AFE-9522-A63790A23E35}"/>
    <dgm:cxn modelId="{5C371ABD-2761-4C32-9DBE-B5E694274105}" type="presParOf" srcId="{A8661C76-6D2E-43A6-838A-977696E25608}" destId="{E4D7F756-6D33-4A9D-AE78-1E7E17D78362}" srcOrd="0" destOrd="0" presId="urn:microsoft.com/office/officeart/2005/8/layout/default"/>
    <dgm:cxn modelId="{CF929664-661F-40F4-A919-B21B45F297AA}" type="presParOf" srcId="{A8661C76-6D2E-43A6-838A-977696E25608}" destId="{636AE0C5-08A1-4F64-9654-2D16879FCCCF}" srcOrd="1" destOrd="0" presId="urn:microsoft.com/office/officeart/2005/8/layout/default"/>
    <dgm:cxn modelId="{6FEC114A-18B1-49E3-9039-09DC474BBF26}" type="presParOf" srcId="{A8661C76-6D2E-43A6-838A-977696E25608}" destId="{6ED740BE-3E0D-493F-A2A9-F773976E9F73}" srcOrd="2" destOrd="0" presId="urn:microsoft.com/office/officeart/2005/8/layout/default"/>
    <dgm:cxn modelId="{9721C4B7-2A8C-40B6-8994-866A1EB670DB}" type="presParOf" srcId="{A8661C76-6D2E-43A6-838A-977696E25608}" destId="{82540FB2-1033-47B6-A100-A66A7D0D0FC2}" srcOrd="3" destOrd="0" presId="urn:microsoft.com/office/officeart/2005/8/layout/default"/>
    <dgm:cxn modelId="{D4567BAE-C6B3-4DC8-83EC-68C7F83AF910}" type="presParOf" srcId="{A8661C76-6D2E-43A6-838A-977696E25608}" destId="{10CECCCF-CB67-450A-BCC6-805F88176EC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735D6D-2E98-4414-843D-8348E16159AE}" type="doc">
      <dgm:prSet loTypeId="urn:microsoft.com/office/officeart/2005/8/layout/vList3" loCatId="list" qsTypeId="urn:microsoft.com/office/officeart/2005/8/quickstyle/simple4" qsCatId="simple" csTypeId="urn:microsoft.com/office/officeart/2005/8/colors/accent1_2" csCatId="accent1" phldr="1"/>
      <dgm:spPr/>
    </dgm:pt>
    <dgm:pt modelId="{59BD9270-57BB-468B-A402-5154F0CAD7F3}">
      <dgm:prSet phldrT="[Text]" custT="1"/>
      <dgm:spPr>
        <a:solidFill>
          <a:srgbClr val="8CC061">
            <a:alpha val="60000"/>
          </a:srgbClr>
        </a:solidFill>
      </dgm:spPr>
      <dgm:t>
        <a:bodyPr/>
        <a:lstStyle/>
        <a:p>
          <a:pPr algn="ctr">
            <a:buFont typeface="Arial" panose="020B0604020202020204" pitchFamily="34" charset="0"/>
            <a:buNone/>
          </a:pPr>
          <a:r>
            <a:rPr lang="de-DE" sz="2400" dirty="0">
              <a:solidFill>
                <a:schemeClr val="tx1">
                  <a:lumMod val="75000"/>
                  <a:lumOff val="25000"/>
                </a:schemeClr>
              </a:solidFill>
              <a:effectLst/>
              <a:latin typeface="Calibri" panose="020F0502020204030204" pitchFamily="34" charset="0"/>
              <a:cs typeface="Calibri" panose="020F0502020204030204" pitchFamily="34" charset="0"/>
            </a:rPr>
            <a:t>Unterstützung von Menschen in unterschiedlichen Lebensphasen</a:t>
          </a:r>
        </a:p>
      </dgm:t>
    </dgm:pt>
    <dgm:pt modelId="{A0F2E6E3-CDFC-4F61-858F-64E0E3C697D4}" type="parTrans" cxnId="{B3E7550C-ECE7-4B8D-A1C5-1D0F2D373CEC}">
      <dgm:prSet/>
      <dgm:spPr/>
      <dgm:t>
        <a:bodyPr/>
        <a:lstStyle/>
        <a:p>
          <a:endParaRPr lang="de-DE"/>
        </a:p>
      </dgm:t>
    </dgm:pt>
    <dgm:pt modelId="{CCA2F162-56DA-4500-A132-9877EFDA06FD}" type="sibTrans" cxnId="{B3E7550C-ECE7-4B8D-A1C5-1D0F2D373CEC}">
      <dgm:prSet/>
      <dgm:spPr/>
      <dgm:t>
        <a:bodyPr/>
        <a:lstStyle/>
        <a:p>
          <a:endParaRPr lang="de-DE"/>
        </a:p>
      </dgm:t>
    </dgm:pt>
    <dgm:pt modelId="{8917DBA3-D65C-45F7-A062-1F76306D01EA}">
      <dgm:prSet phldrT="[Text]" custT="1"/>
      <dgm:spPr>
        <a:solidFill>
          <a:srgbClr val="8CC061">
            <a:alpha val="60000"/>
          </a:srgbClr>
        </a:solidFill>
      </dgm:spPr>
      <dgm:t>
        <a:bodyPr/>
        <a:lstStyle/>
        <a:p>
          <a:r>
            <a:rPr lang="de-DE" sz="2400" dirty="0">
              <a:solidFill>
                <a:schemeClr val="tx1">
                  <a:lumMod val="75000"/>
                  <a:lumOff val="25000"/>
                </a:schemeClr>
              </a:solidFill>
              <a:latin typeface="Calibri" panose="020F0502020204030204" pitchFamily="34" charset="0"/>
              <a:cs typeface="Calibri" panose="020F0502020204030204" pitchFamily="34" charset="0"/>
            </a:rPr>
            <a:t>Sinnstiftung</a:t>
          </a:r>
          <a:endParaRPr lang="de-DE" sz="2300" dirty="0">
            <a:solidFill>
              <a:schemeClr val="tx1">
                <a:lumMod val="75000"/>
                <a:lumOff val="25000"/>
              </a:schemeClr>
            </a:solidFill>
            <a:latin typeface="Calibri" panose="020F0502020204030204" pitchFamily="34" charset="0"/>
            <a:cs typeface="Calibri" panose="020F0502020204030204" pitchFamily="34" charset="0"/>
          </a:endParaRPr>
        </a:p>
      </dgm:t>
    </dgm:pt>
    <dgm:pt modelId="{5AA15E9B-3870-49E4-826E-9DA851409A3A}" type="sibTrans" cxnId="{4A812F55-A85E-4319-BE2C-78FCF0C25C99}">
      <dgm:prSet/>
      <dgm:spPr/>
      <dgm:t>
        <a:bodyPr/>
        <a:lstStyle/>
        <a:p>
          <a:endParaRPr lang="de-DE"/>
        </a:p>
      </dgm:t>
    </dgm:pt>
    <dgm:pt modelId="{E34747B2-1DA3-4954-8248-C075063CFF54}" type="parTrans" cxnId="{4A812F55-A85E-4319-BE2C-78FCF0C25C99}">
      <dgm:prSet/>
      <dgm:spPr/>
      <dgm:t>
        <a:bodyPr/>
        <a:lstStyle/>
        <a:p>
          <a:endParaRPr lang="de-DE"/>
        </a:p>
      </dgm:t>
    </dgm:pt>
    <dgm:pt modelId="{CEE33C6A-FC95-485F-BF57-38EDF33632B8}">
      <dgm:prSet phldrT="[Text]" custT="1"/>
      <dgm:spPr>
        <a:solidFill>
          <a:srgbClr val="8CC061">
            <a:alpha val="60000"/>
          </a:srgbClr>
        </a:solidFill>
      </dgm:spPr>
      <dgm:t>
        <a:bodyPr/>
        <a:lstStyle/>
        <a:p>
          <a:r>
            <a:rPr lang="de-DE" sz="24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Anpassung an Lebensveränderungen erleichtern</a:t>
          </a:r>
          <a:endParaRPr lang="de-DE" sz="2400" dirty="0">
            <a:solidFill>
              <a:schemeClr val="tx1">
                <a:lumMod val="75000"/>
                <a:lumOff val="25000"/>
              </a:schemeClr>
            </a:solidFill>
            <a:latin typeface="Calibri" panose="020F0502020204030204" pitchFamily="34" charset="0"/>
            <a:cs typeface="Calibri" panose="020F0502020204030204" pitchFamily="34" charset="0"/>
          </a:endParaRPr>
        </a:p>
      </dgm:t>
    </dgm:pt>
    <dgm:pt modelId="{FD81DB59-5115-4F31-BB1A-D036396AC1F1}" type="sibTrans" cxnId="{19C85EBD-C942-4EE0-A6E0-9D40DD815E14}">
      <dgm:prSet/>
      <dgm:spPr/>
      <dgm:t>
        <a:bodyPr/>
        <a:lstStyle/>
        <a:p>
          <a:endParaRPr lang="de-DE"/>
        </a:p>
      </dgm:t>
    </dgm:pt>
    <dgm:pt modelId="{6D4CFF91-20F7-47D2-BE4F-961711395A04}" type="parTrans" cxnId="{19C85EBD-C942-4EE0-A6E0-9D40DD815E14}">
      <dgm:prSet/>
      <dgm:spPr/>
      <dgm:t>
        <a:bodyPr/>
        <a:lstStyle/>
        <a:p>
          <a:endParaRPr lang="de-DE"/>
        </a:p>
      </dgm:t>
    </dgm:pt>
    <dgm:pt modelId="{50C1A481-A256-4001-938A-377098FD84A5}" type="pres">
      <dgm:prSet presAssocID="{F1735D6D-2E98-4414-843D-8348E16159AE}" presName="linearFlow" presStyleCnt="0">
        <dgm:presLayoutVars>
          <dgm:dir/>
          <dgm:resizeHandles val="exact"/>
        </dgm:presLayoutVars>
      </dgm:prSet>
      <dgm:spPr/>
    </dgm:pt>
    <dgm:pt modelId="{296B16A1-6601-4745-860C-EDC413082D59}" type="pres">
      <dgm:prSet presAssocID="{59BD9270-57BB-468B-A402-5154F0CAD7F3}" presName="composite" presStyleCnt="0"/>
      <dgm:spPr/>
    </dgm:pt>
    <dgm:pt modelId="{73933C1B-01CD-4084-A3DD-8E76F0A9CFD1}" type="pres">
      <dgm:prSet presAssocID="{59BD9270-57BB-468B-A402-5154F0CAD7F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A701D67-670F-48D2-A574-141F84FB4559}" type="pres">
      <dgm:prSet presAssocID="{59BD9270-57BB-468B-A402-5154F0CAD7F3}" presName="txShp" presStyleLbl="node1" presStyleIdx="0" presStyleCnt="3">
        <dgm:presLayoutVars>
          <dgm:bulletEnabled val="1"/>
        </dgm:presLayoutVars>
      </dgm:prSet>
      <dgm:spPr/>
    </dgm:pt>
    <dgm:pt modelId="{99348EA8-9164-4B19-A761-D1A290A648E0}" type="pres">
      <dgm:prSet presAssocID="{CCA2F162-56DA-4500-A132-9877EFDA06FD}" presName="spacing" presStyleCnt="0"/>
      <dgm:spPr/>
    </dgm:pt>
    <dgm:pt modelId="{27A207FC-47C8-428D-A072-317B7EE82AEA}" type="pres">
      <dgm:prSet presAssocID="{8917DBA3-D65C-45F7-A062-1F76306D01EA}" presName="composite" presStyleCnt="0"/>
      <dgm:spPr/>
    </dgm:pt>
    <dgm:pt modelId="{9FA06EB8-2F04-45E9-BB3B-0C2FFBD45F28}" type="pres">
      <dgm:prSet presAssocID="{8917DBA3-D65C-45F7-A062-1F76306D01EA}"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7413588E-2B82-47B8-AA60-9D927860C8AC}" type="pres">
      <dgm:prSet presAssocID="{8917DBA3-D65C-45F7-A062-1F76306D01EA}" presName="txShp" presStyleLbl="node1" presStyleIdx="1" presStyleCnt="3">
        <dgm:presLayoutVars>
          <dgm:bulletEnabled val="1"/>
        </dgm:presLayoutVars>
      </dgm:prSet>
      <dgm:spPr/>
    </dgm:pt>
    <dgm:pt modelId="{328E5B3E-2E83-4FC0-9845-EDFEA76A31CB}" type="pres">
      <dgm:prSet presAssocID="{5AA15E9B-3870-49E4-826E-9DA851409A3A}" presName="spacing" presStyleCnt="0"/>
      <dgm:spPr/>
    </dgm:pt>
    <dgm:pt modelId="{1E9BAE23-45C3-413E-ACCC-AFDBFC1A3714}" type="pres">
      <dgm:prSet presAssocID="{CEE33C6A-FC95-485F-BF57-38EDF33632B8}" presName="composite" presStyleCnt="0"/>
      <dgm:spPr/>
    </dgm:pt>
    <dgm:pt modelId="{B870DBB5-812A-4440-9EFF-9AC270E8C65D}" type="pres">
      <dgm:prSet presAssocID="{CEE33C6A-FC95-485F-BF57-38EDF33632B8}"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20F9C39B-AF50-414B-9B50-92EAC730B169}" type="pres">
      <dgm:prSet presAssocID="{CEE33C6A-FC95-485F-BF57-38EDF33632B8}" presName="txShp" presStyleLbl="node1" presStyleIdx="2" presStyleCnt="3">
        <dgm:presLayoutVars>
          <dgm:bulletEnabled val="1"/>
        </dgm:presLayoutVars>
      </dgm:prSet>
      <dgm:spPr/>
    </dgm:pt>
  </dgm:ptLst>
  <dgm:cxnLst>
    <dgm:cxn modelId="{D75DBC07-F7CD-4AB1-BB2B-F0ABA9EFA79D}" type="presOf" srcId="{F1735D6D-2E98-4414-843D-8348E16159AE}" destId="{50C1A481-A256-4001-938A-377098FD84A5}" srcOrd="0" destOrd="0" presId="urn:microsoft.com/office/officeart/2005/8/layout/vList3"/>
    <dgm:cxn modelId="{B3E7550C-ECE7-4B8D-A1C5-1D0F2D373CEC}" srcId="{F1735D6D-2E98-4414-843D-8348E16159AE}" destId="{59BD9270-57BB-468B-A402-5154F0CAD7F3}" srcOrd="0" destOrd="0" parTransId="{A0F2E6E3-CDFC-4F61-858F-64E0E3C697D4}" sibTransId="{CCA2F162-56DA-4500-A132-9877EFDA06FD}"/>
    <dgm:cxn modelId="{FB662C40-612D-405A-B148-A7534EE1C8D1}" type="presOf" srcId="{8917DBA3-D65C-45F7-A062-1F76306D01EA}" destId="{7413588E-2B82-47B8-AA60-9D927860C8AC}" srcOrd="0" destOrd="0" presId="urn:microsoft.com/office/officeart/2005/8/layout/vList3"/>
    <dgm:cxn modelId="{35470B60-E08C-412B-B811-0712B6BC763B}" type="presOf" srcId="{59BD9270-57BB-468B-A402-5154F0CAD7F3}" destId="{AA701D67-670F-48D2-A574-141F84FB4559}" srcOrd="0" destOrd="0" presId="urn:microsoft.com/office/officeart/2005/8/layout/vList3"/>
    <dgm:cxn modelId="{CCB5B94C-21E6-45C8-8B87-8D41079C20CE}" type="presOf" srcId="{CEE33C6A-FC95-485F-BF57-38EDF33632B8}" destId="{20F9C39B-AF50-414B-9B50-92EAC730B169}" srcOrd="0" destOrd="0" presId="urn:microsoft.com/office/officeart/2005/8/layout/vList3"/>
    <dgm:cxn modelId="{4A812F55-A85E-4319-BE2C-78FCF0C25C99}" srcId="{F1735D6D-2E98-4414-843D-8348E16159AE}" destId="{8917DBA3-D65C-45F7-A062-1F76306D01EA}" srcOrd="1" destOrd="0" parTransId="{E34747B2-1DA3-4954-8248-C075063CFF54}" sibTransId="{5AA15E9B-3870-49E4-826E-9DA851409A3A}"/>
    <dgm:cxn modelId="{19C85EBD-C942-4EE0-A6E0-9D40DD815E14}" srcId="{F1735D6D-2E98-4414-843D-8348E16159AE}" destId="{CEE33C6A-FC95-485F-BF57-38EDF33632B8}" srcOrd="2" destOrd="0" parTransId="{6D4CFF91-20F7-47D2-BE4F-961711395A04}" sibTransId="{FD81DB59-5115-4F31-BB1A-D036396AC1F1}"/>
    <dgm:cxn modelId="{B30060B4-71BA-4539-97D4-52FBDCF4F116}" type="presParOf" srcId="{50C1A481-A256-4001-938A-377098FD84A5}" destId="{296B16A1-6601-4745-860C-EDC413082D59}" srcOrd="0" destOrd="0" presId="urn:microsoft.com/office/officeart/2005/8/layout/vList3"/>
    <dgm:cxn modelId="{DC7026F7-B60D-48D2-A39F-7A0D3D9B4639}" type="presParOf" srcId="{296B16A1-6601-4745-860C-EDC413082D59}" destId="{73933C1B-01CD-4084-A3DD-8E76F0A9CFD1}" srcOrd="0" destOrd="0" presId="urn:microsoft.com/office/officeart/2005/8/layout/vList3"/>
    <dgm:cxn modelId="{661A3968-07C4-4915-A493-3D5BE412F8B9}" type="presParOf" srcId="{296B16A1-6601-4745-860C-EDC413082D59}" destId="{AA701D67-670F-48D2-A574-141F84FB4559}" srcOrd="1" destOrd="0" presId="urn:microsoft.com/office/officeart/2005/8/layout/vList3"/>
    <dgm:cxn modelId="{BF13C8DF-4F2A-40C6-B6A3-8BFF6E47BB68}" type="presParOf" srcId="{50C1A481-A256-4001-938A-377098FD84A5}" destId="{99348EA8-9164-4B19-A761-D1A290A648E0}" srcOrd="1" destOrd="0" presId="urn:microsoft.com/office/officeart/2005/8/layout/vList3"/>
    <dgm:cxn modelId="{FF8CE1F3-6FB9-476F-B769-8A374253FD74}" type="presParOf" srcId="{50C1A481-A256-4001-938A-377098FD84A5}" destId="{27A207FC-47C8-428D-A072-317B7EE82AEA}" srcOrd="2" destOrd="0" presId="urn:microsoft.com/office/officeart/2005/8/layout/vList3"/>
    <dgm:cxn modelId="{C59564E1-E59A-4A28-B660-68F6E8044B8C}" type="presParOf" srcId="{27A207FC-47C8-428D-A072-317B7EE82AEA}" destId="{9FA06EB8-2F04-45E9-BB3B-0C2FFBD45F28}" srcOrd="0" destOrd="0" presId="urn:microsoft.com/office/officeart/2005/8/layout/vList3"/>
    <dgm:cxn modelId="{B4685335-0616-4A87-93AA-94FA75A49EA2}" type="presParOf" srcId="{27A207FC-47C8-428D-A072-317B7EE82AEA}" destId="{7413588E-2B82-47B8-AA60-9D927860C8AC}" srcOrd="1" destOrd="0" presId="urn:microsoft.com/office/officeart/2005/8/layout/vList3"/>
    <dgm:cxn modelId="{A974C87D-7D64-42CA-8DD3-1A6E998E3745}" type="presParOf" srcId="{50C1A481-A256-4001-938A-377098FD84A5}" destId="{328E5B3E-2E83-4FC0-9845-EDFEA76A31CB}" srcOrd="3" destOrd="0" presId="urn:microsoft.com/office/officeart/2005/8/layout/vList3"/>
    <dgm:cxn modelId="{015A4556-D71D-434B-AF13-728B5A865EA4}" type="presParOf" srcId="{50C1A481-A256-4001-938A-377098FD84A5}" destId="{1E9BAE23-45C3-413E-ACCC-AFDBFC1A3714}" srcOrd="4" destOrd="0" presId="urn:microsoft.com/office/officeart/2005/8/layout/vList3"/>
    <dgm:cxn modelId="{73CCFBA8-ADB8-4132-95B3-6D8BCAAE521F}" type="presParOf" srcId="{1E9BAE23-45C3-413E-ACCC-AFDBFC1A3714}" destId="{B870DBB5-812A-4440-9EFF-9AC270E8C65D}" srcOrd="0" destOrd="0" presId="urn:microsoft.com/office/officeart/2005/8/layout/vList3"/>
    <dgm:cxn modelId="{21567A6B-60E9-44AE-907F-57017BACCE78}" type="presParOf" srcId="{1E9BAE23-45C3-413E-ACCC-AFDBFC1A3714}" destId="{20F9C39B-AF50-414B-9B50-92EAC730B16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735D6D-2E98-4414-843D-8348E16159AE}" type="doc">
      <dgm:prSet loTypeId="urn:microsoft.com/office/officeart/2005/8/layout/vList3" loCatId="list" qsTypeId="urn:microsoft.com/office/officeart/2005/8/quickstyle/simple4" qsCatId="simple" csTypeId="urn:microsoft.com/office/officeart/2005/8/colors/accent1_2" csCatId="accent1" phldr="1"/>
      <dgm:spPr/>
    </dgm:pt>
    <dgm:pt modelId="{59BD9270-57BB-468B-A402-5154F0CAD7F3}">
      <dgm:prSet phldrT="[Text]" custT="1"/>
      <dgm:spPr>
        <a:solidFill>
          <a:srgbClr val="8CC061">
            <a:alpha val="60000"/>
          </a:srgbClr>
        </a:solidFill>
      </dgm:spPr>
      <dgm:t>
        <a:bodyPr/>
        <a:lstStyle/>
        <a:p>
          <a:pPr algn="ctr">
            <a:buFont typeface="Arial" panose="020B0604020202020204" pitchFamily="34" charset="0"/>
            <a:buNone/>
          </a:pPr>
          <a:r>
            <a:rPr lang="de-DE" sz="2400" dirty="0">
              <a:solidFill>
                <a:schemeClr val="tx1">
                  <a:lumMod val="75000"/>
                  <a:lumOff val="25000"/>
                </a:schemeClr>
              </a:solidFill>
              <a:effectLst/>
              <a:latin typeface="Calibri" panose="020F0502020204030204" pitchFamily="34" charset="0"/>
              <a:cs typeface="Calibri" panose="020F0502020204030204" pitchFamily="34" charset="0"/>
            </a:rPr>
            <a:t>Unterstützung von Menschen in unterschiedlichen Lebensphasen</a:t>
          </a:r>
        </a:p>
      </dgm:t>
    </dgm:pt>
    <dgm:pt modelId="{A0F2E6E3-CDFC-4F61-858F-64E0E3C697D4}" type="parTrans" cxnId="{B3E7550C-ECE7-4B8D-A1C5-1D0F2D373CEC}">
      <dgm:prSet/>
      <dgm:spPr/>
      <dgm:t>
        <a:bodyPr/>
        <a:lstStyle/>
        <a:p>
          <a:endParaRPr lang="de-DE"/>
        </a:p>
      </dgm:t>
    </dgm:pt>
    <dgm:pt modelId="{CCA2F162-56DA-4500-A132-9877EFDA06FD}" type="sibTrans" cxnId="{B3E7550C-ECE7-4B8D-A1C5-1D0F2D373CEC}">
      <dgm:prSet/>
      <dgm:spPr/>
      <dgm:t>
        <a:bodyPr/>
        <a:lstStyle/>
        <a:p>
          <a:endParaRPr lang="de-DE"/>
        </a:p>
      </dgm:t>
    </dgm:pt>
    <dgm:pt modelId="{8917DBA3-D65C-45F7-A062-1F76306D01EA}">
      <dgm:prSet phldrT="[Text]" custT="1"/>
      <dgm:spPr>
        <a:solidFill>
          <a:srgbClr val="8CC061">
            <a:alpha val="60000"/>
          </a:srgbClr>
        </a:solidFill>
      </dgm:spPr>
      <dgm:t>
        <a:bodyPr/>
        <a:lstStyle/>
        <a:p>
          <a:r>
            <a:rPr lang="de-DE" sz="2400" dirty="0">
              <a:solidFill>
                <a:schemeClr val="tx1">
                  <a:lumMod val="75000"/>
                  <a:lumOff val="25000"/>
                </a:schemeClr>
              </a:solidFill>
              <a:latin typeface="Calibri" panose="020F0502020204030204" pitchFamily="34" charset="0"/>
              <a:cs typeface="Calibri" panose="020F0502020204030204" pitchFamily="34" charset="0"/>
            </a:rPr>
            <a:t>Sinnstiftung und Gestaltung der Lebensgeschichte</a:t>
          </a:r>
          <a:endParaRPr lang="de-DE" sz="2300" dirty="0">
            <a:solidFill>
              <a:schemeClr val="tx1">
                <a:lumMod val="75000"/>
                <a:lumOff val="25000"/>
              </a:schemeClr>
            </a:solidFill>
            <a:latin typeface="Calibri" panose="020F0502020204030204" pitchFamily="34" charset="0"/>
            <a:cs typeface="Calibri" panose="020F0502020204030204" pitchFamily="34" charset="0"/>
          </a:endParaRPr>
        </a:p>
      </dgm:t>
    </dgm:pt>
    <dgm:pt modelId="{5AA15E9B-3870-49E4-826E-9DA851409A3A}" type="sibTrans" cxnId="{4A812F55-A85E-4319-BE2C-78FCF0C25C99}">
      <dgm:prSet/>
      <dgm:spPr/>
      <dgm:t>
        <a:bodyPr/>
        <a:lstStyle/>
        <a:p>
          <a:endParaRPr lang="de-DE"/>
        </a:p>
      </dgm:t>
    </dgm:pt>
    <dgm:pt modelId="{E34747B2-1DA3-4954-8248-C075063CFF54}" type="parTrans" cxnId="{4A812F55-A85E-4319-BE2C-78FCF0C25C99}">
      <dgm:prSet/>
      <dgm:spPr/>
      <dgm:t>
        <a:bodyPr/>
        <a:lstStyle/>
        <a:p>
          <a:endParaRPr lang="de-DE"/>
        </a:p>
      </dgm:t>
    </dgm:pt>
    <dgm:pt modelId="{CEE33C6A-FC95-485F-BF57-38EDF33632B8}">
      <dgm:prSet phldrT="[Text]" custT="1"/>
      <dgm:spPr>
        <a:solidFill>
          <a:srgbClr val="8CC061">
            <a:alpha val="60000"/>
          </a:srgbClr>
        </a:solidFill>
      </dgm:spPr>
      <dgm:t>
        <a:bodyPr/>
        <a:lstStyle/>
        <a:p>
          <a:r>
            <a:rPr lang="de-DE" sz="24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Anpassung an Lebensveränderungen erleichtern</a:t>
          </a:r>
          <a:endParaRPr lang="de-DE" sz="2400" dirty="0">
            <a:solidFill>
              <a:schemeClr val="tx1">
                <a:lumMod val="75000"/>
                <a:lumOff val="25000"/>
              </a:schemeClr>
            </a:solidFill>
            <a:latin typeface="Calibri" panose="020F0502020204030204" pitchFamily="34" charset="0"/>
            <a:cs typeface="Calibri" panose="020F0502020204030204" pitchFamily="34" charset="0"/>
          </a:endParaRPr>
        </a:p>
      </dgm:t>
    </dgm:pt>
    <dgm:pt modelId="{FD81DB59-5115-4F31-BB1A-D036396AC1F1}" type="sibTrans" cxnId="{19C85EBD-C942-4EE0-A6E0-9D40DD815E14}">
      <dgm:prSet/>
      <dgm:spPr/>
      <dgm:t>
        <a:bodyPr/>
        <a:lstStyle/>
        <a:p>
          <a:endParaRPr lang="de-DE"/>
        </a:p>
      </dgm:t>
    </dgm:pt>
    <dgm:pt modelId="{6D4CFF91-20F7-47D2-BE4F-961711395A04}" type="parTrans" cxnId="{19C85EBD-C942-4EE0-A6E0-9D40DD815E14}">
      <dgm:prSet/>
      <dgm:spPr/>
      <dgm:t>
        <a:bodyPr/>
        <a:lstStyle/>
        <a:p>
          <a:endParaRPr lang="de-DE"/>
        </a:p>
      </dgm:t>
    </dgm:pt>
    <dgm:pt modelId="{50C1A481-A256-4001-938A-377098FD84A5}" type="pres">
      <dgm:prSet presAssocID="{F1735D6D-2E98-4414-843D-8348E16159AE}" presName="linearFlow" presStyleCnt="0">
        <dgm:presLayoutVars>
          <dgm:dir/>
          <dgm:resizeHandles val="exact"/>
        </dgm:presLayoutVars>
      </dgm:prSet>
      <dgm:spPr/>
    </dgm:pt>
    <dgm:pt modelId="{296B16A1-6601-4745-860C-EDC413082D59}" type="pres">
      <dgm:prSet presAssocID="{59BD9270-57BB-468B-A402-5154F0CAD7F3}" presName="composite" presStyleCnt="0"/>
      <dgm:spPr/>
    </dgm:pt>
    <dgm:pt modelId="{73933C1B-01CD-4084-A3DD-8E76F0A9CFD1}" type="pres">
      <dgm:prSet presAssocID="{59BD9270-57BB-468B-A402-5154F0CAD7F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A701D67-670F-48D2-A574-141F84FB4559}" type="pres">
      <dgm:prSet presAssocID="{59BD9270-57BB-468B-A402-5154F0CAD7F3}" presName="txShp" presStyleLbl="node1" presStyleIdx="0" presStyleCnt="3">
        <dgm:presLayoutVars>
          <dgm:bulletEnabled val="1"/>
        </dgm:presLayoutVars>
      </dgm:prSet>
      <dgm:spPr/>
    </dgm:pt>
    <dgm:pt modelId="{99348EA8-9164-4B19-A761-D1A290A648E0}" type="pres">
      <dgm:prSet presAssocID="{CCA2F162-56DA-4500-A132-9877EFDA06FD}" presName="spacing" presStyleCnt="0"/>
      <dgm:spPr/>
    </dgm:pt>
    <dgm:pt modelId="{27A207FC-47C8-428D-A072-317B7EE82AEA}" type="pres">
      <dgm:prSet presAssocID="{8917DBA3-D65C-45F7-A062-1F76306D01EA}" presName="composite" presStyleCnt="0"/>
      <dgm:spPr/>
    </dgm:pt>
    <dgm:pt modelId="{9FA06EB8-2F04-45E9-BB3B-0C2FFBD45F28}" type="pres">
      <dgm:prSet presAssocID="{8917DBA3-D65C-45F7-A062-1F76306D01EA}"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7413588E-2B82-47B8-AA60-9D927860C8AC}" type="pres">
      <dgm:prSet presAssocID="{8917DBA3-D65C-45F7-A062-1F76306D01EA}" presName="txShp" presStyleLbl="node1" presStyleIdx="1" presStyleCnt="3">
        <dgm:presLayoutVars>
          <dgm:bulletEnabled val="1"/>
        </dgm:presLayoutVars>
      </dgm:prSet>
      <dgm:spPr/>
    </dgm:pt>
    <dgm:pt modelId="{328E5B3E-2E83-4FC0-9845-EDFEA76A31CB}" type="pres">
      <dgm:prSet presAssocID="{5AA15E9B-3870-49E4-826E-9DA851409A3A}" presName="spacing" presStyleCnt="0"/>
      <dgm:spPr/>
    </dgm:pt>
    <dgm:pt modelId="{1E9BAE23-45C3-413E-ACCC-AFDBFC1A3714}" type="pres">
      <dgm:prSet presAssocID="{CEE33C6A-FC95-485F-BF57-38EDF33632B8}" presName="composite" presStyleCnt="0"/>
      <dgm:spPr/>
    </dgm:pt>
    <dgm:pt modelId="{B870DBB5-812A-4440-9EFF-9AC270E8C65D}" type="pres">
      <dgm:prSet presAssocID="{CEE33C6A-FC95-485F-BF57-38EDF33632B8}"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20F9C39B-AF50-414B-9B50-92EAC730B169}" type="pres">
      <dgm:prSet presAssocID="{CEE33C6A-FC95-485F-BF57-38EDF33632B8}" presName="txShp" presStyleLbl="node1" presStyleIdx="2" presStyleCnt="3">
        <dgm:presLayoutVars>
          <dgm:bulletEnabled val="1"/>
        </dgm:presLayoutVars>
      </dgm:prSet>
      <dgm:spPr/>
    </dgm:pt>
  </dgm:ptLst>
  <dgm:cxnLst>
    <dgm:cxn modelId="{D75DBC07-F7CD-4AB1-BB2B-F0ABA9EFA79D}" type="presOf" srcId="{F1735D6D-2E98-4414-843D-8348E16159AE}" destId="{50C1A481-A256-4001-938A-377098FD84A5}" srcOrd="0" destOrd="0" presId="urn:microsoft.com/office/officeart/2005/8/layout/vList3"/>
    <dgm:cxn modelId="{B3E7550C-ECE7-4B8D-A1C5-1D0F2D373CEC}" srcId="{F1735D6D-2E98-4414-843D-8348E16159AE}" destId="{59BD9270-57BB-468B-A402-5154F0CAD7F3}" srcOrd="0" destOrd="0" parTransId="{A0F2E6E3-CDFC-4F61-858F-64E0E3C697D4}" sibTransId="{CCA2F162-56DA-4500-A132-9877EFDA06FD}"/>
    <dgm:cxn modelId="{FB662C40-612D-405A-B148-A7534EE1C8D1}" type="presOf" srcId="{8917DBA3-D65C-45F7-A062-1F76306D01EA}" destId="{7413588E-2B82-47B8-AA60-9D927860C8AC}" srcOrd="0" destOrd="0" presId="urn:microsoft.com/office/officeart/2005/8/layout/vList3"/>
    <dgm:cxn modelId="{35470B60-E08C-412B-B811-0712B6BC763B}" type="presOf" srcId="{59BD9270-57BB-468B-A402-5154F0CAD7F3}" destId="{AA701D67-670F-48D2-A574-141F84FB4559}" srcOrd="0" destOrd="0" presId="urn:microsoft.com/office/officeart/2005/8/layout/vList3"/>
    <dgm:cxn modelId="{CCB5B94C-21E6-45C8-8B87-8D41079C20CE}" type="presOf" srcId="{CEE33C6A-FC95-485F-BF57-38EDF33632B8}" destId="{20F9C39B-AF50-414B-9B50-92EAC730B169}" srcOrd="0" destOrd="0" presId="urn:microsoft.com/office/officeart/2005/8/layout/vList3"/>
    <dgm:cxn modelId="{4A812F55-A85E-4319-BE2C-78FCF0C25C99}" srcId="{F1735D6D-2E98-4414-843D-8348E16159AE}" destId="{8917DBA3-D65C-45F7-A062-1F76306D01EA}" srcOrd="1" destOrd="0" parTransId="{E34747B2-1DA3-4954-8248-C075063CFF54}" sibTransId="{5AA15E9B-3870-49E4-826E-9DA851409A3A}"/>
    <dgm:cxn modelId="{19C85EBD-C942-4EE0-A6E0-9D40DD815E14}" srcId="{F1735D6D-2E98-4414-843D-8348E16159AE}" destId="{CEE33C6A-FC95-485F-BF57-38EDF33632B8}" srcOrd="2" destOrd="0" parTransId="{6D4CFF91-20F7-47D2-BE4F-961711395A04}" sibTransId="{FD81DB59-5115-4F31-BB1A-D036396AC1F1}"/>
    <dgm:cxn modelId="{B30060B4-71BA-4539-97D4-52FBDCF4F116}" type="presParOf" srcId="{50C1A481-A256-4001-938A-377098FD84A5}" destId="{296B16A1-6601-4745-860C-EDC413082D59}" srcOrd="0" destOrd="0" presId="urn:microsoft.com/office/officeart/2005/8/layout/vList3"/>
    <dgm:cxn modelId="{DC7026F7-B60D-48D2-A39F-7A0D3D9B4639}" type="presParOf" srcId="{296B16A1-6601-4745-860C-EDC413082D59}" destId="{73933C1B-01CD-4084-A3DD-8E76F0A9CFD1}" srcOrd="0" destOrd="0" presId="urn:microsoft.com/office/officeart/2005/8/layout/vList3"/>
    <dgm:cxn modelId="{661A3968-07C4-4915-A493-3D5BE412F8B9}" type="presParOf" srcId="{296B16A1-6601-4745-860C-EDC413082D59}" destId="{AA701D67-670F-48D2-A574-141F84FB4559}" srcOrd="1" destOrd="0" presId="urn:microsoft.com/office/officeart/2005/8/layout/vList3"/>
    <dgm:cxn modelId="{BF13C8DF-4F2A-40C6-B6A3-8BFF6E47BB68}" type="presParOf" srcId="{50C1A481-A256-4001-938A-377098FD84A5}" destId="{99348EA8-9164-4B19-A761-D1A290A648E0}" srcOrd="1" destOrd="0" presId="urn:microsoft.com/office/officeart/2005/8/layout/vList3"/>
    <dgm:cxn modelId="{FF8CE1F3-6FB9-476F-B769-8A374253FD74}" type="presParOf" srcId="{50C1A481-A256-4001-938A-377098FD84A5}" destId="{27A207FC-47C8-428D-A072-317B7EE82AEA}" srcOrd="2" destOrd="0" presId="urn:microsoft.com/office/officeart/2005/8/layout/vList3"/>
    <dgm:cxn modelId="{C59564E1-E59A-4A28-B660-68F6E8044B8C}" type="presParOf" srcId="{27A207FC-47C8-428D-A072-317B7EE82AEA}" destId="{9FA06EB8-2F04-45E9-BB3B-0C2FFBD45F28}" srcOrd="0" destOrd="0" presId="urn:microsoft.com/office/officeart/2005/8/layout/vList3"/>
    <dgm:cxn modelId="{B4685335-0616-4A87-93AA-94FA75A49EA2}" type="presParOf" srcId="{27A207FC-47C8-428D-A072-317B7EE82AEA}" destId="{7413588E-2B82-47B8-AA60-9D927860C8AC}" srcOrd="1" destOrd="0" presId="urn:microsoft.com/office/officeart/2005/8/layout/vList3"/>
    <dgm:cxn modelId="{A974C87D-7D64-42CA-8DD3-1A6E998E3745}" type="presParOf" srcId="{50C1A481-A256-4001-938A-377098FD84A5}" destId="{328E5B3E-2E83-4FC0-9845-EDFEA76A31CB}" srcOrd="3" destOrd="0" presId="urn:microsoft.com/office/officeart/2005/8/layout/vList3"/>
    <dgm:cxn modelId="{015A4556-D71D-434B-AF13-728B5A865EA4}" type="presParOf" srcId="{50C1A481-A256-4001-938A-377098FD84A5}" destId="{1E9BAE23-45C3-413E-ACCC-AFDBFC1A3714}" srcOrd="4" destOrd="0" presId="urn:microsoft.com/office/officeart/2005/8/layout/vList3"/>
    <dgm:cxn modelId="{73CCFBA8-ADB8-4132-95B3-6D8BCAAE521F}" type="presParOf" srcId="{1E9BAE23-45C3-413E-ACCC-AFDBFC1A3714}" destId="{B870DBB5-812A-4440-9EFF-9AC270E8C65D}" srcOrd="0" destOrd="0" presId="urn:microsoft.com/office/officeart/2005/8/layout/vList3"/>
    <dgm:cxn modelId="{21567A6B-60E9-44AE-907F-57017BACCE78}" type="presParOf" srcId="{1E9BAE23-45C3-413E-ACCC-AFDBFC1A3714}" destId="{20F9C39B-AF50-414B-9B50-92EAC730B16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735D6D-2E98-4414-843D-8348E16159AE}" type="doc">
      <dgm:prSet loTypeId="urn:microsoft.com/office/officeart/2005/8/layout/vList3" loCatId="list" qsTypeId="urn:microsoft.com/office/officeart/2005/8/quickstyle/simple4" qsCatId="simple" csTypeId="urn:microsoft.com/office/officeart/2005/8/colors/accent1_2" csCatId="accent1" phldr="1"/>
      <dgm:spPr/>
    </dgm:pt>
    <dgm:pt modelId="{59BD9270-57BB-468B-A402-5154F0CAD7F3}">
      <dgm:prSet phldrT="[Text]" custT="1"/>
      <dgm:spPr>
        <a:solidFill>
          <a:srgbClr val="8CC061">
            <a:alpha val="60000"/>
          </a:srgbClr>
        </a:solidFill>
      </dgm:spPr>
      <dgm:t>
        <a:bodyPr/>
        <a:lstStyle/>
        <a:p>
          <a:pPr algn="ctr">
            <a:buFont typeface="Arial" panose="020B0604020202020204" pitchFamily="34" charset="0"/>
            <a:buNone/>
          </a:pPr>
          <a:r>
            <a:rPr lang="de-DE" sz="2400" dirty="0">
              <a:solidFill>
                <a:schemeClr val="tx1">
                  <a:lumMod val="75000"/>
                  <a:lumOff val="25000"/>
                </a:schemeClr>
              </a:solidFill>
              <a:effectLst/>
              <a:latin typeface="Calibri" panose="020F0502020204030204" pitchFamily="34" charset="0"/>
              <a:cs typeface="Calibri" panose="020F0502020204030204" pitchFamily="34" charset="0"/>
            </a:rPr>
            <a:t>Menschen in unterschiedlichen Lebensphasen unterstützen</a:t>
          </a:r>
        </a:p>
      </dgm:t>
    </dgm:pt>
    <dgm:pt modelId="{A0F2E6E3-CDFC-4F61-858F-64E0E3C697D4}" type="parTrans" cxnId="{B3E7550C-ECE7-4B8D-A1C5-1D0F2D373CEC}">
      <dgm:prSet/>
      <dgm:spPr/>
      <dgm:t>
        <a:bodyPr/>
        <a:lstStyle/>
        <a:p>
          <a:endParaRPr lang="de-DE"/>
        </a:p>
      </dgm:t>
    </dgm:pt>
    <dgm:pt modelId="{CCA2F162-56DA-4500-A132-9877EFDA06FD}" type="sibTrans" cxnId="{B3E7550C-ECE7-4B8D-A1C5-1D0F2D373CEC}">
      <dgm:prSet/>
      <dgm:spPr/>
      <dgm:t>
        <a:bodyPr/>
        <a:lstStyle/>
        <a:p>
          <a:endParaRPr lang="de-DE"/>
        </a:p>
      </dgm:t>
    </dgm:pt>
    <dgm:pt modelId="{8917DBA3-D65C-45F7-A062-1F76306D01EA}">
      <dgm:prSet phldrT="[Text]" custT="1"/>
      <dgm:spPr>
        <a:solidFill>
          <a:srgbClr val="8CC061">
            <a:alpha val="60000"/>
          </a:srgbClr>
        </a:solidFill>
      </dgm:spPr>
      <dgm:t>
        <a:bodyPr/>
        <a:lstStyle/>
        <a:p>
          <a:r>
            <a:rPr lang="de-DE" sz="2400" dirty="0">
              <a:solidFill>
                <a:schemeClr val="tx1">
                  <a:lumMod val="75000"/>
                  <a:lumOff val="25000"/>
                </a:schemeClr>
              </a:solidFill>
              <a:latin typeface="Calibri" panose="020F0502020204030204" pitchFamily="34" charset="0"/>
              <a:cs typeface="Calibri" panose="020F0502020204030204" pitchFamily="34" charset="0"/>
            </a:rPr>
            <a:t>Sinnstiftung und Gestaltung der Lebensgeschichte</a:t>
          </a:r>
          <a:endParaRPr lang="de-DE" sz="2300" dirty="0">
            <a:solidFill>
              <a:schemeClr val="tx1">
                <a:lumMod val="75000"/>
                <a:lumOff val="25000"/>
              </a:schemeClr>
            </a:solidFill>
            <a:latin typeface="Calibri" panose="020F0502020204030204" pitchFamily="34" charset="0"/>
            <a:cs typeface="Calibri" panose="020F0502020204030204" pitchFamily="34" charset="0"/>
          </a:endParaRPr>
        </a:p>
      </dgm:t>
    </dgm:pt>
    <dgm:pt modelId="{5AA15E9B-3870-49E4-826E-9DA851409A3A}" type="sibTrans" cxnId="{4A812F55-A85E-4319-BE2C-78FCF0C25C99}">
      <dgm:prSet/>
      <dgm:spPr/>
      <dgm:t>
        <a:bodyPr/>
        <a:lstStyle/>
        <a:p>
          <a:endParaRPr lang="de-DE"/>
        </a:p>
      </dgm:t>
    </dgm:pt>
    <dgm:pt modelId="{E34747B2-1DA3-4954-8248-C075063CFF54}" type="parTrans" cxnId="{4A812F55-A85E-4319-BE2C-78FCF0C25C99}">
      <dgm:prSet/>
      <dgm:spPr/>
      <dgm:t>
        <a:bodyPr/>
        <a:lstStyle/>
        <a:p>
          <a:endParaRPr lang="de-DE"/>
        </a:p>
      </dgm:t>
    </dgm:pt>
    <dgm:pt modelId="{CEE33C6A-FC95-485F-BF57-38EDF33632B8}">
      <dgm:prSet phldrT="[Text]" custT="1"/>
      <dgm:spPr>
        <a:solidFill>
          <a:srgbClr val="8CC061">
            <a:alpha val="60000"/>
          </a:srgbClr>
        </a:solidFill>
      </dgm:spPr>
      <dgm:t>
        <a:bodyPr/>
        <a:lstStyle/>
        <a:p>
          <a:r>
            <a:rPr lang="de-DE" sz="24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Anpassung an Lebensveränderungen</a:t>
          </a:r>
          <a:endParaRPr lang="de-DE" sz="2400" dirty="0">
            <a:solidFill>
              <a:schemeClr val="tx1">
                <a:lumMod val="75000"/>
                <a:lumOff val="25000"/>
              </a:schemeClr>
            </a:solidFill>
            <a:latin typeface="Calibri" panose="020F0502020204030204" pitchFamily="34" charset="0"/>
            <a:cs typeface="Calibri" panose="020F0502020204030204" pitchFamily="34" charset="0"/>
          </a:endParaRPr>
        </a:p>
      </dgm:t>
    </dgm:pt>
    <dgm:pt modelId="{FD81DB59-5115-4F31-BB1A-D036396AC1F1}" type="sibTrans" cxnId="{19C85EBD-C942-4EE0-A6E0-9D40DD815E14}">
      <dgm:prSet/>
      <dgm:spPr/>
      <dgm:t>
        <a:bodyPr/>
        <a:lstStyle/>
        <a:p>
          <a:endParaRPr lang="de-DE"/>
        </a:p>
      </dgm:t>
    </dgm:pt>
    <dgm:pt modelId="{6D4CFF91-20F7-47D2-BE4F-961711395A04}" type="parTrans" cxnId="{19C85EBD-C942-4EE0-A6E0-9D40DD815E14}">
      <dgm:prSet/>
      <dgm:spPr/>
      <dgm:t>
        <a:bodyPr/>
        <a:lstStyle/>
        <a:p>
          <a:endParaRPr lang="de-DE"/>
        </a:p>
      </dgm:t>
    </dgm:pt>
    <dgm:pt modelId="{50C1A481-A256-4001-938A-377098FD84A5}" type="pres">
      <dgm:prSet presAssocID="{F1735D6D-2E98-4414-843D-8348E16159AE}" presName="linearFlow" presStyleCnt="0">
        <dgm:presLayoutVars>
          <dgm:dir/>
          <dgm:resizeHandles val="exact"/>
        </dgm:presLayoutVars>
      </dgm:prSet>
      <dgm:spPr/>
    </dgm:pt>
    <dgm:pt modelId="{296B16A1-6601-4745-860C-EDC413082D59}" type="pres">
      <dgm:prSet presAssocID="{59BD9270-57BB-468B-A402-5154F0CAD7F3}" presName="composite" presStyleCnt="0"/>
      <dgm:spPr/>
    </dgm:pt>
    <dgm:pt modelId="{73933C1B-01CD-4084-A3DD-8E76F0A9CFD1}" type="pres">
      <dgm:prSet presAssocID="{59BD9270-57BB-468B-A402-5154F0CAD7F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A701D67-670F-48D2-A574-141F84FB4559}" type="pres">
      <dgm:prSet presAssocID="{59BD9270-57BB-468B-A402-5154F0CAD7F3}" presName="txShp" presStyleLbl="node1" presStyleIdx="0" presStyleCnt="3">
        <dgm:presLayoutVars>
          <dgm:bulletEnabled val="1"/>
        </dgm:presLayoutVars>
      </dgm:prSet>
      <dgm:spPr/>
    </dgm:pt>
    <dgm:pt modelId="{99348EA8-9164-4B19-A761-D1A290A648E0}" type="pres">
      <dgm:prSet presAssocID="{CCA2F162-56DA-4500-A132-9877EFDA06FD}" presName="spacing" presStyleCnt="0"/>
      <dgm:spPr/>
    </dgm:pt>
    <dgm:pt modelId="{27A207FC-47C8-428D-A072-317B7EE82AEA}" type="pres">
      <dgm:prSet presAssocID="{8917DBA3-D65C-45F7-A062-1F76306D01EA}" presName="composite" presStyleCnt="0"/>
      <dgm:spPr/>
    </dgm:pt>
    <dgm:pt modelId="{9FA06EB8-2F04-45E9-BB3B-0C2FFBD45F28}" type="pres">
      <dgm:prSet presAssocID="{8917DBA3-D65C-45F7-A062-1F76306D01EA}"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7413588E-2B82-47B8-AA60-9D927860C8AC}" type="pres">
      <dgm:prSet presAssocID="{8917DBA3-D65C-45F7-A062-1F76306D01EA}" presName="txShp" presStyleLbl="node1" presStyleIdx="1" presStyleCnt="3">
        <dgm:presLayoutVars>
          <dgm:bulletEnabled val="1"/>
        </dgm:presLayoutVars>
      </dgm:prSet>
      <dgm:spPr/>
    </dgm:pt>
    <dgm:pt modelId="{328E5B3E-2E83-4FC0-9845-EDFEA76A31CB}" type="pres">
      <dgm:prSet presAssocID="{5AA15E9B-3870-49E4-826E-9DA851409A3A}" presName="spacing" presStyleCnt="0"/>
      <dgm:spPr/>
    </dgm:pt>
    <dgm:pt modelId="{1E9BAE23-45C3-413E-ACCC-AFDBFC1A3714}" type="pres">
      <dgm:prSet presAssocID="{CEE33C6A-FC95-485F-BF57-38EDF33632B8}" presName="composite" presStyleCnt="0"/>
      <dgm:spPr/>
    </dgm:pt>
    <dgm:pt modelId="{B870DBB5-812A-4440-9EFF-9AC270E8C65D}" type="pres">
      <dgm:prSet presAssocID="{CEE33C6A-FC95-485F-BF57-38EDF33632B8}"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20F9C39B-AF50-414B-9B50-92EAC730B169}" type="pres">
      <dgm:prSet presAssocID="{CEE33C6A-FC95-485F-BF57-38EDF33632B8}" presName="txShp" presStyleLbl="node1" presStyleIdx="2" presStyleCnt="3">
        <dgm:presLayoutVars>
          <dgm:bulletEnabled val="1"/>
        </dgm:presLayoutVars>
      </dgm:prSet>
      <dgm:spPr/>
    </dgm:pt>
  </dgm:ptLst>
  <dgm:cxnLst>
    <dgm:cxn modelId="{D75DBC07-F7CD-4AB1-BB2B-F0ABA9EFA79D}" type="presOf" srcId="{F1735D6D-2E98-4414-843D-8348E16159AE}" destId="{50C1A481-A256-4001-938A-377098FD84A5}" srcOrd="0" destOrd="0" presId="urn:microsoft.com/office/officeart/2005/8/layout/vList3"/>
    <dgm:cxn modelId="{B3E7550C-ECE7-4B8D-A1C5-1D0F2D373CEC}" srcId="{F1735D6D-2E98-4414-843D-8348E16159AE}" destId="{59BD9270-57BB-468B-A402-5154F0CAD7F3}" srcOrd="0" destOrd="0" parTransId="{A0F2E6E3-CDFC-4F61-858F-64E0E3C697D4}" sibTransId="{CCA2F162-56DA-4500-A132-9877EFDA06FD}"/>
    <dgm:cxn modelId="{FB662C40-612D-405A-B148-A7534EE1C8D1}" type="presOf" srcId="{8917DBA3-D65C-45F7-A062-1F76306D01EA}" destId="{7413588E-2B82-47B8-AA60-9D927860C8AC}" srcOrd="0" destOrd="0" presId="urn:microsoft.com/office/officeart/2005/8/layout/vList3"/>
    <dgm:cxn modelId="{35470B60-E08C-412B-B811-0712B6BC763B}" type="presOf" srcId="{59BD9270-57BB-468B-A402-5154F0CAD7F3}" destId="{AA701D67-670F-48D2-A574-141F84FB4559}" srcOrd="0" destOrd="0" presId="urn:microsoft.com/office/officeart/2005/8/layout/vList3"/>
    <dgm:cxn modelId="{CCB5B94C-21E6-45C8-8B87-8D41079C20CE}" type="presOf" srcId="{CEE33C6A-FC95-485F-BF57-38EDF33632B8}" destId="{20F9C39B-AF50-414B-9B50-92EAC730B169}" srcOrd="0" destOrd="0" presId="urn:microsoft.com/office/officeart/2005/8/layout/vList3"/>
    <dgm:cxn modelId="{4A812F55-A85E-4319-BE2C-78FCF0C25C99}" srcId="{F1735D6D-2E98-4414-843D-8348E16159AE}" destId="{8917DBA3-D65C-45F7-A062-1F76306D01EA}" srcOrd="1" destOrd="0" parTransId="{E34747B2-1DA3-4954-8248-C075063CFF54}" sibTransId="{5AA15E9B-3870-49E4-826E-9DA851409A3A}"/>
    <dgm:cxn modelId="{19C85EBD-C942-4EE0-A6E0-9D40DD815E14}" srcId="{F1735D6D-2E98-4414-843D-8348E16159AE}" destId="{CEE33C6A-FC95-485F-BF57-38EDF33632B8}" srcOrd="2" destOrd="0" parTransId="{6D4CFF91-20F7-47D2-BE4F-961711395A04}" sibTransId="{FD81DB59-5115-4F31-BB1A-D036396AC1F1}"/>
    <dgm:cxn modelId="{B30060B4-71BA-4539-97D4-52FBDCF4F116}" type="presParOf" srcId="{50C1A481-A256-4001-938A-377098FD84A5}" destId="{296B16A1-6601-4745-860C-EDC413082D59}" srcOrd="0" destOrd="0" presId="urn:microsoft.com/office/officeart/2005/8/layout/vList3"/>
    <dgm:cxn modelId="{DC7026F7-B60D-48D2-A39F-7A0D3D9B4639}" type="presParOf" srcId="{296B16A1-6601-4745-860C-EDC413082D59}" destId="{73933C1B-01CD-4084-A3DD-8E76F0A9CFD1}" srcOrd="0" destOrd="0" presId="urn:microsoft.com/office/officeart/2005/8/layout/vList3"/>
    <dgm:cxn modelId="{661A3968-07C4-4915-A493-3D5BE412F8B9}" type="presParOf" srcId="{296B16A1-6601-4745-860C-EDC413082D59}" destId="{AA701D67-670F-48D2-A574-141F84FB4559}" srcOrd="1" destOrd="0" presId="urn:microsoft.com/office/officeart/2005/8/layout/vList3"/>
    <dgm:cxn modelId="{BF13C8DF-4F2A-40C6-B6A3-8BFF6E47BB68}" type="presParOf" srcId="{50C1A481-A256-4001-938A-377098FD84A5}" destId="{99348EA8-9164-4B19-A761-D1A290A648E0}" srcOrd="1" destOrd="0" presId="urn:microsoft.com/office/officeart/2005/8/layout/vList3"/>
    <dgm:cxn modelId="{FF8CE1F3-6FB9-476F-B769-8A374253FD74}" type="presParOf" srcId="{50C1A481-A256-4001-938A-377098FD84A5}" destId="{27A207FC-47C8-428D-A072-317B7EE82AEA}" srcOrd="2" destOrd="0" presId="urn:microsoft.com/office/officeart/2005/8/layout/vList3"/>
    <dgm:cxn modelId="{C59564E1-E59A-4A28-B660-68F6E8044B8C}" type="presParOf" srcId="{27A207FC-47C8-428D-A072-317B7EE82AEA}" destId="{9FA06EB8-2F04-45E9-BB3B-0C2FFBD45F28}" srcOrd="0" destOrd="0" presId="urn:microsoft.com/office/officeart/2005/8/layout/vList3"/>
    <dgm:cxn modelId="{B4685335-0616-4A87-93AA-94FA75A49EA2}" type="presParOf" srcId="{27A207FC-47C8-428D-A072-317B7EE82AEA}" destId="{7413588E-2B82-47B8-AA60-9D927860C8AC}" srcOrd="1" destOrd="0" presId="urn:microsoft.com/office/officeart/2005/8/layout/vList3"/>
    <dgm:cxn modelId="{A974C87D-7D64-42CA-8DD3-1A6E998E3745}" type="presParOf" srcId="{50C1A481-A256-4001-938A-377098FD84A5}" destId="{328E5B3E-2E83-4FC0-9845-EDFEA76A31CB}" srcOrd="3" destOrd="0" presId="urn:microsoft.com/office/officeart/2005/8/layout/vList3"/>
    <dgm:cxn modelId="{015A4556-D71D-434B-AF13-728B5A865EA4}" type="presParOf" srcId="{50C1A481-A256-4001-938A-377098FD84A5}" destId="{1E9BAE23-45C3-413E-ACCC-AFDBFC1A3714}" srcOrd="4" destOrd="0" presId="urn:microsoft.com/office/officeart/2005/8/layout/vList3"/>
    <dgm:cxn modelId="{73CCFBA8-ADB8-4132-95B3-6D8BCAAE521F}" type="presParOf" srcId="{1E9BAE23-45C3-413E-ACCC-AFDBFC1A3714}" destId="{B870DBB5-812A-4440-9EFF-9AC270E8C65D}" srcOrd="0" destOrd="0" presId="urn:microsoft.com/office/officeart/2005/8/layout/vList3"/>
    <dgm:cxn modelId="{21567A6B-60E9-44AE-907F-57017BACCE78}" type="presParOf" srcId="{1E9BAE23-45C3-413E-ACCC-AFDBFC1A3714}" destId="{20F9C39B-AF50-414B-9B50-92EAC730B16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7F756-6D33-4A9D-AE78-1E7E17D78362}">
      <dsp:nvSpPr>
        <dsp:cNvPr id="0" name=""/>
        <dsp:cNvSpPr/>
      </dsp:nvSpPr>
      <dsp:spPr>
        <a:xfrm>
          <a:off x="0" y="419100"/>
          <a:ext cx="2667000" cy="1600199"/>
        </a:xfrm>
        <a:prstGeom prst="rect">
          <a:avLst/>
        </a:prstGeom>
        <a:solidFill>
          <a:srgbClr val="8CC06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de-DE" sz="6500" kern="1200" dirty="0"/>
        </a:p>
      </dsp:txBody>
      <dsp:txXfrm>
        <a:off x="0" y="419100"/>
        <a:ext cx="2667000" cy="1600199"/>
      </dsp:txXfrm>
    </dsp:sp>
    <dsp:sp modelId="{6ED740BE-3E0D-493F-A2A9-F773976E9F73}">
      <dsp:nvSpPr>
        <dsp:cNvPr id="0" name=""/>
        <dsp:cNvSpPr/>
      </dsp:nvSpPr>
      <dsp:spPr>
        <a:xfrm>
          <a:off x="2933700" y="419100"/>
          <a:ext cx="2667000" cy="1600199"/>
        </a:xfrm>
        <a:prstGeom prst="rect">
          <a:avLst/>
        </a:prstGeom>
        <a:solidFill>
          <a:srgbClr val="8CC06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de-DE" sz="6500" kern="1200" dirty="0"/>
        </a:p>
      </dsp:txBody>
      <dsp:txXfrm>
        <a:off x="2933700" y="419100"/>
        <a:ext cx="2667000" cy="1600199"/>
      </dsp:txXfrm>
    </dsp:sp>
    <dsp:sp modelId="{10CECCCF-CB67-450A-BCC6-805F88176ECB}">
      <dsp:nvSpPr>
        <dsp:cNvPr id="0" name=""/>
        <dsp:cNvSpPr/>
      </dsp:nvSpPr>
      <dsp:spPr>
        <a:xfrm>
          <a:off x="5867399" y="419100"/>
          <a:ext cx="2667000" cy="1600199"/>
        </a:xfrm>
        <a:prstGeom prst="rect">
          <a:avLst/>
        </a:prstGeom>
        <a:solidFill>
          <a:srgbClr val="8CC06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de-DE" sz="6500" kern="1200" dirty="0"/>
        </a:p>
      </dsp:txBody>
      <dsp:txXfrm>
        <a:off x="5867399" y="419100"/>
        <a:ext cx="2667000" cy="1600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01D67-670F-48D2-A574-141F84FB4559}">
      <dsp:nvSpPr>
        <dsp:cNvPr id="0" name=""/>
        <dsp:cNvSpPr/>
      </dsp:nvSpPr>
      <dsp:spPr>
        <a:xfrm rot="10800000">
          <a:off x="2027736" y="117"/>
          <a:ext cx="6761226" cy="1298882"/>
        </a:xfrm>
        <a:prstGeom prst="homePlate">
          <a:avLst/>
        </a:prstGeom>
        <a:solidFill>
          <a:srgbClr val="8CC061">
            <a:alpha val="6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2771" tIns="91440" rIns="170688"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de-DE" sz="2400" kern="1200" dirty="0">
              <a:solidFill>
                <a:schemeClr val="tx1">
                  <a:lumMod val="75000"/>
                  <a:lumOff val="25000"/>
                </a:schemeClr>
              </a:solidFill>
              <a:effectLst/>
              <a:latin typeface="Calibri" panose="020F0502020204030204" pitchFamily="34" charset="0"/>
              <a:cs typeface="Calibri" panose="020F0502020204030204" pitchFamily="34" charset="0"/>
            </a:rPr>
            <a:t>Unterstützung von Menschen in unterschiedlichen Lebensphasen</a:t>
          </a:r>
        </a:p>
      </dsp:txBody>
      <dsp:txXfrm rot="10800000">
        <a:off x="2352456" y="117"/>
        <a:ext cx="6436506" cy="1298882"/>
      </dsp:txXfrm>
    </dsp:sp>
    <dsp:sp modelId="{73933C1B-01CD-4084-A3DD-8E76F0A9CFD1}">
      <dsp:nvSpPr>
        <dsp:cNvPr id="0" name=""/>
        <dsp:cNvSpPr/>
      </dsp:nvSpPr>
      <dsp:spPr>
        <a:xfrm>
          <a:off x="1378295" y="117"/>
          <a:ext cx="1298882" cy="12988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413588E-2B82-47B8-AA60-9D927860C8AC}">
      <dsp:nvSpPr>
        <dsp:cNvPr id="0" name=""/>
        <dsp:cNvSpPr/>
      </dsp:nvSpPr>
      <dsp:spPr>
        <a:xfrm rot="10800000">
          <a:off x="2027736" y="1686725"/>
          <a:ext cx="6761226" cy="1298882"/>
        </a:xfrm>
        <a:prstGeom prst="homePlate">
          <a:avLst/>
        </a:prstGeom>
        <a:solidFill>
          <a:srgbClr val="8CC061">
            <a:alpha val="6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2771" tIns="91440" rIns="170688" bIns="9144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tx1">
                  <a:lumMod val="75000"/>
                  <a:lumOff val="25000"/>
                </a:schemeClr>
              </a:solidFill>
              <a:latin typeface="Calibri" panose="020F0502020204030204" pitchFamily="34" charset="0"/>
              <a:cs typeface="Calibri" panose="020F0502020204030204" pitchFamily="34" charset="0"/>
            </a:rPr>
            <a:t>Sinnstiftung</a:t>
          </a:r>
          <a:endParaRPr lang="de-DE" sz="23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rot="10800000">
        <a:off x="2352456" y="1686725"/>
        <a:ext cx="6436506" cy="1298882"/>
      </dsp:txXfrm>
    </dsp:sp>
    <dsp:sp modelId="{9FA06EB8-2F04-45E9-BB3B-0C2FFBD45F28}">
      <dsp:nvSpPr>
        <dsp:cNvPr id="0" name=""/>
        <dsp:cNvSpPr/>
      </dsp:nvSpPr>
      <dsp:spPr>
        <a:xfrm>
          <a:off x="1378295" y="1686725"/>
          <a:ext cx="1298882" cy="129888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0F9C39B-AF50-414B-9B50-92EAC730B169}">
      <dsp:nvSpPr>
        <dsp:cNvPr id="0" name=""/>
        <dsp:cNvSpPr/>
      </dsp:nvSpPr>
      <dsp:spPr>
        <a:xfrm rot="10800000">
          <a:off x="2027736" y="3373334"/>
          <a:ext cx="6761226" cy="1298882"/>
        </a:xfrm>
        <a:prstGeom prst="homePlate">
          <a:avLst/>
        </a:prstGeom>
        <a:solidFill>
          <a:srgbClr val="8CC061">
            <a:alpha val="6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2771" tIns="91440" rIns="170688" bIns="9144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Anpassung an Lebensveränderungen erleichtern</a:t>
          </a:r>
          <a:endParaRPr lang="de-DE" sz="24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rot="10800000">
        <a:off x="2352456" y="3373334"/>
        <a:ext cx="6436506" cy="1298882"/>
      </dsp:txXfrm>
    </dsp:sp>
    <dsp:sp modelId="{B870DBB5-812A-4440-9EFF-9AC270E8C65D}">
      <dsp:nvSpPr>
        <dsp:cNvPr id="0" name=""/>
        <dsp:cNvSpPr/>
      </dsp:nvSpPr>
      <dsp:spPr>
        <a:xfrm>
          <a:off x="1378295" y="3373334"/>
          <a:ext cx="1298882" cy="129888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01D67-670F-48D2-A574-141F84FB4559}">
      <dsp:nvSpPr>
        <dsp:cNvPr id="0" name=""/>
        <dsp:cNvSpPr/>
      </dsp:nvSpPr>
      <dsp:spPr>
        <a:xfrm rot="10800000">
          <a:off x="2027736" y="117"/>
          <a:ext cx="6761226" cy="1298882"/>
        </a:xfrm>
        <a:prstGeom prst="homePlate">
          <a:avLst/>
        </a:prstGeom>
        <a:solidFill>
          <a:srgbClr val="8CC061">
            <a:alpha val="6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2771" tIns="91440" rIns="170688"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de-DE" sz="2400" kern="1200" dirty="0">
              <a:solidFill>
                <a:schemeClr val="tx1">
                  <a:lumMod val="75000"/>
                  <a:lumOff val="25000"/>
                </a:schemeClr>
              </a:solidFill>
              <a:effectLst/>
              <a:latin typeface="Calibri" panose="020F0502020204030204" pitchFamily="34" charset="0"/>
              <a:cs typeface="Calibri" panose="020F0502020204030204" pitchFamily="34" charset="0"/>
            </a:rPr>
            <a:t>Unterstützung von Menschen in unterschiedlichen Lebensphasen</a:t>
          </a:r>
        </a:p>
      </dsp:txBody>
      <dsp:txXfrm rot="10800000">
        <a:off x="2352456" y="117"/>
        <a:ext cx="6436506" cy="1298882"/>
      </dsp:txXfrm>
    </dsp:sp>
    <dsp:sp modelId="{73933C1B-01CD-4084-A3DD-8E76F0A9CFD1}">
      <dsp:nvSpPr>
        <dsp:cNvPr id="0" name=""/>
        <dsp:cNvSpPr/>
      </dsp:nvSpPr>
      <dsp:spPr>
        <a:xfrm>
          <a:off x="1378295" y="117"/>
          <a:ext cx="1298882" cy="12988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413588E-2B82-47B8-AA60-9D927860C8AC}">
      <dsp:nvSpPr>
        <dsp:cNvPr id="0" name=""/>
        <dsp:cNvSpPr/>
      </dsp:nvSpPr>
      <dsp:spPr>
        <a:xfrm rot="10800000">
          <a:off x="2027736" y="1686725"/>
          <a:ext cx="6761226" cy="1298882"/>
        </a:xfrm>
        <a:prstGeom prst="homePlate">
          <a:avLst/>
        </a:prstGeom>
        <a:solidFill>
          <a:srgbClr val="8CC061">
            <a:alpha val="6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2771" tIns="91440" rIns="170688" bIns="9144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tx1">
                  <a:lumMod val="75000"/>
                  <a:lumOff val="25000"/>
                </a:schemeClr>
              </a:solidFill>
              <a:latin typeface="Calibri" panose="020F0502020204030204" pitchFamily="34" charset="0"/>
              <a:cs typeface="Calibri" panose="020F0502020204030204" pitchFamily="34" charset="0"/>
            </a:rPr>
            <a:t>Sinnstiftung und Gestaltung der Lebensgeschichte</a:t>
          </a:r>
          <a:endParaRPr lang="de-DE" sz="23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rot="10800000">
        <a:off x="2352456" y="1686725"/>
        <a:ext cx="6436506" cy="1298882"/>
      </dsp:txXfrm>
    </dsp:sp>
    <dsp:sp modelId="{9FA06EB8-2F04-45E9-BB3B-0C2FFBD45F28}">
      <dsp:nvSpPr>
        <dsp:cNvPr id="0" name=""/>
        <dsp:cNvSpPr/>
      </dsp:nvSpPr>
      <dsp:spPr>
        <a:xfrm>
          <a:off x="1378295" y="1686725"/>
          <a:ext cx="1298882" cy="129888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0F9C39B-AF50-414B-9B50-92EAC730B169}">
      <dsp:nvSpPr>
        <dsp:cNvPr id="0" name=""/>
        <dsp:cNvSpPr/>
      </dsp:nvSpPr>
      <dsp:spPr>
        <a:xfrm rot="10800000">
          <a:off x="2027736" y="3373334"/>
          <a:ext cx="6761226" cy="1298882"/>
        </a:xfrm>
        <a:prstGeom prst="homePlate">
          <a:avLst/>
        </a:prstGeom>
        <a:solidFill>
          <a:srgbClr val="8CC061">
            <a:alpha val="6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2771" tIns="91440" rIns="170688" bIns="9144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Anpassung an Lebensveränderungen erleichtern</a:t>
          </a:r>
          <a:endParaRPr lang="de-DE" sz="24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rot="10800000">
        <a:off x="2352456" y="3373334"/>
        <a:ext cx="6436506" cy="1298882"/>
      </dsp:txXfrm>
    </dsp:sp>
    <dsp:sp modelId="{B870DBB5-812A-4440-9EFF-9AC270E8C65D}">
      <dsp:nvSpPr>
        <dsp:cNvPr id="0" name=""/>
        <dsp:cNvSpPr/>
      </dsp:nvSpPr>
      <dsp:spPr>
        <a:xfrm>
          <a:off x="1378295" y="3373334"/>
          <a:ext cx="1298882" cy="129888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01D67-670F-48D2-A574-141F84FB4559}">
      <dsp:nvSpPr>
        <dsp:cNvPr id="0" name=""/>
        <dsp:cNvSpPr/>
      </dsp:nvSpPr>
      <dsp:spPr>
        <a:xfrm rot="10800000">
          <a:off x="2027736" y="117"/>
          <a:ext cx="6761226" cy="1298882"/>
        </a:xfrm>
        <a:prstGeom prst="homePlate">
          <a:avLst/>
        </a:prstGeom>
        <a:solidFill>
          <a:srgbClr val="8CC061">
            <a:alpha val="6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2771" tIns="91440" rIns="170688"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de-DE" sz="2400" kern="1200" dirty="0">
              <a:solidFill>
                <a:schemeClr val="tx1">
                  <a:lumMod val="75000"/>
                  <a:lumOff val="25000"/>
                </a:schemeClr>
              </a:solidFill>
              <a:effectLst/>
              <a:latin typeface="Calibri" panose="020F0502020204030204" pitchFamily="34" charset="0"/>
              <a:cs typeface="Calibri" panose="020F0502020204030204" pitchFamily="34" charset="0"/>
            </a:rPr>
            <a:t>Menschen in unterschiedlichen Lebensphasen unterstützen</a:t>
          </a:r>
        </a:p>
      </dsp:txBody>
      <dsp:txXfrm rot="10800000">
        <a:off x="2352456" y="117"/>
        <a:ext cx="6436506" cy="1298882"/>
      </dsp:txXfrm>
    </dsp:sp>
    <dsp:sp modelId="{73933C1B-01CD-4084-A3DD-8E76F0A9CFD1}">
      <dsp:nvSpPr>
        <dsp:cNvPr id="0" name=""/>
        <dsp:cNvSpPr/>
      </dsp:nvSpPr>
      <dsp:spPr>
        <a:xfrm>
          <a:off x="1378295" y="117"/>
          <a:ext cx="1298882" cy="12988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413588E-2B82-47B8-AA60-9D927860C8AC}">
      <dsp:nvSpPr>
        <dsp:cNvPr id="0" name=""/>
        <dsp:cNvSpPr/>
      </dsp:nvSpPr>
      <dsp:spPr>
        <a:xfrm rot="10800000">
          <a:off x="2027736" y="1686725"/>
          <a:ext cx="6761226" cy="1298882"/>
        </a:xfrm>
        <a:prstGeom prst="homePlate">
          <a:avLst/>
        </a:prstGeom>
        <a:solidFill>
          <a:srgbClr val="8CC061">
            <a:alpha val="6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2771" tIns="91440" rIns="170688" bIns="9144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tx1">
                  <a:lumMod val="75000"/>
                  <a:lumOff val="25000"/>
                </a:schemeClr>
              </a:solidFill>
              <a:latin typeface="Calibri" panose="020F0502020204030204" pitchFamily="34" charset="0"/>
              <a:cs typeface="Calibri" panose="020F0502020204030204" pitchFamily="34" charset="0"/>
            </a:rPr>
            <a:t>Sinnstiftung und Gestaltung der Lebensgeschichte</a:t>
          </a:r>
          <a:endParaRPr lang="de-DE" sz="23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rot="10800000">
        <a:off x="2352456" y="1686725"/>
        <a:ext cx="6436506" cy="1298882"/>
      </dsp:txXfrm>
    </dsp:sp>
    <dsp:sp modelId="{9FA06EB8-2F04-45E9-BB3B-0C2FFBD45F28}">
      <dsp:nvSpPr>
        <dsp:cNvPr id="0" name=""/>
        <dsp:cNvSpPr/>
      </dsp:nvSpPr>
      <dsp:spPr>
        <a:xfrm>
          <a:off x="1378295" y="1686725"/>
          <a:ext cx="1298882" cy="129888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0F9C39B-AF50-414B-9B50-92EAC730B169}">
      <dsp:nvSpPr>
        <dsp:cNvPr id="0" name=""/>
        <dsp:cNvSpPr/>
      </dsp:nvSpPr>
      <dsp:spPr>
        <a:xfrm rot="10800000">
          <a:off x="2027736" y="3373334"/>
          <a:ext cx="6761226" cy="1298882"/>
        </a:xfrm>
        <a:prstGeom prst="homePlate">
          <a:avLst/>
        </a:prstGeom>
        <a:solidFill>
          <a:srgbClr val="8CC061">
            <a:alpha val="6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2771" tIns="91440" rIns="170688" bIns="9144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Anpassung an Lebensveränderungen</a:t>
          </a:r>
          <a:endParaRPr lang="de-DE" sz="24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rot="10800000">
        <a:off x="2352456" y="3373334"/>
        <a:ext cx="6436506" cy="1298882"/>
      </dsp:txXfrm>
    </dsp:sp>
    <dsp:sp modelId="{B870DBB5-812A-4440-9EFF-9AC270E8C65D}">
      <dsp:nvSpPr>
        <dsp:cNvPr id="0" name=""/>
        <dsp:cNvSpPr/>
      </dsp:nvSpPr>
      <dsp:spPr>
        <a:xfrm>
          <a:off x="1378295" y="3373334"/>
          <a:ext cx="1298882" cy="129888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pPr>
              <a:defRPr/>
            </a:pPr>
            <a:endParaRPr lang="de-DE"/>
          </a:p>
        </p:txBody>
      </p:sp>
      <p:sp>
        <p:nvSpPr>
          <p:cNvPr id="3" name="Datumsplatzhalter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pPr>
              <a:defRPr/>
            </a:pPr>
            <a:fld id="{F1E63BA5-6051-481E-A12C-6330D8019952}" type="datetimeFigureOut">
              <a:rPr lang="de-DE"/>
              <a:pPr>
                <a:defRPr/>
              </a:pPr>
              <a:t>31.07.2023</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pPr>
              <a:defRPr/>
            </a:pPr>
            <a:fld id="{FCCAAE09-7C0F-4259-B8A5-8091DB7EE2A2}" type="slidenum">
              <a:rPr lang="de-DE"/>
              <a:pPr>
                <a:defRPr/>
              </a:pPr>
              <a:t>‹Nr.›</a:t>
            </a:fld>
            <a:endParaRPr lang="de-DE"/>
          </a:p>
        </p:txBody>
      </p:sp>
    </p:spTree>
    <p:extLst>
      <p:ext uri="{BB962C8B-B14F-4D97-AF65-F5344CB8AC3E}">
        <p14:creationId xmlns:p14="http://schemas.microsoft.com/office/powerpoint/2010/main" val="2733190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pPr>
              <a:defRPr/>
            </a:pPr>
            <a:endParaRPr lang="de-DE"/>
          </a:p>
        </p:txBody>
      </p:sp>
      <p:sp>
        <p:nvSpPr>
          <p:cNvPr id="3" name="Datumsplatzhalter 2"/>
          <p:cNvSpPr>
            <a:spLocks noGrp="1"/>
          </p:cNvSpPr>
          <p:nvPr>
            <p:ph type="dt" idx="1"/>
          </p:nvPr>
        </p:nvSpPr>
        <p:spPr>
          <a:xfrm>
            <a:off x="3849689" y="0"/>
            <a:ext cx="2946400" cy="496888"/>
          </a:xfrm>
          <a:prstGeom prst="rect">
            <a:avLst/>
          </a:prstGeom>
        </p:spPr>
        <p:txBody>
          <a:bodyPr vert="horz" lIns="91433" tIns="45717" rIns="91433" bIns="45717" rtlCol="0"/>
          <a:lstStyle>
            <a:lvl1pPr algn="r">
              <a:defRPr sz="1200"/>
            </a:lvl1pPr>
          </a:lstStyle>
          <a:p>
            <a:pPr>
              <a:defRPr/>
            </a:pPr>
            <a:fld id="{B2256B59-BAA7-42A4-8E1A-E5274D134549}" type="datetimeFigureOut">
              <a:rPr lang="de-DE"/>
              <a:pPr>
                <a:defRPr/>
              </a:pPr>
              <a:t>31.07.2023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3" tIns="45717" rIns="91433" bIns="45717" rtlCol="0" anchor="ctr"/>
          <a:lstStyle/>
          <a:p>
            <a:pPr lvl="0"/>
            <a:endParaRPr lang="de-DE" noProof="0"/>
          </a:p>
        </p:txBody>
      </p:sp>
      <p:sp>
        <p:nvSpPr>
          <p:cNvPr id="5" name="Notizenplatzhalter 4"/>
          <p:cNvSpPr>
            <a:spLocks noGrp="1"/>
          </p:cNvSpPr>
          <p:nvPr>
            <p:ph type="body" sz="quarter" idx="3"/>
          </p:nvPr>
        </p:nvSpPr>
        <p:spPr>
          <a:xfrm>
            <a:off x="679451" y="4716464"/>
            <a:ext cx="5438775" cy="4467225"/>
          </a:xfrm>
          <a:prstGeom prst="rect">
            <a:avLst/>
          </a:prstGeom>
        </p:spPr>
        <p:txBody>
          <a:bodyPr vert="horz" lIns="91433" tIns="45717" rIns="91433" bIns="45717"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33" tIns="45717" rIns="91433" bIns="45717"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49689" y="9429750"/>
            <a:ext cx="2946400" cy="496888"/>
          </a:xfrm>
          <a:prstGeom prst="rect">
            <a:avLst/>
          </a:prstGeom>
        </p:spPr>
        <p:txBody>
          <a:bodyPr vert="horz" lIns="91433" tIns="45717" rIns="91433" bIns="45717" rtlCol="0" anchor="b"/>
          <a:lstStyle>
            <a:lvl1pPr algn="r">
              <a:defRPr sz="1200"/>
            </a:lvl1pPr>
          </a:lstStyle>
          <a:p>
            <a:pPr>
              <a:defRPr/>
            </a:pPr>
            <a:fld id="{5A744CB2-116E-4CC9-A253-B8F102A5D447}" type="slidenum">
              <a:rPr lang="de-DE"/>
              <a:pPr>
                <a:defRPr/>
              </a:pPr>
              <a:t>‹Nr.›</a:t>
            </a:fld>
            <a:endParaRPr lang="de-DE"/>
          </a:p>
        </p:txBody>
      </p:sp>
    </p:spTree>
    <p:extLst>
      <p:ext uri="{BB962C8B-B14F-4D97-AF65-F5344CB8AC3E}">
        <p14:creationId xmlns:p14="http://schemas.microsoft.com/office/powerpoint/2010/main" val="3269035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Herzlich Willkommen</a:t>
            </a:r>
            <a:r>
              <a:rPr lang="de-DE" baseline="0" dirty="0"/>
              <a:t> zu Modul 2.</a:t>
            </a:r>
            <a:br>
              <a:rPr lang="de-DE" baseline="0" dirty="0"/>
            </a:br>
            <a:r>
              <a:rPr lang="de-DE" baseline="0" dirty="0"/>
              <a:t>Hier erfahren Sie, was sich hinter dem Begriff </a:t>
            </a:r>
            <a:r>
              <a:rPr lang="de-DE" baseline="0" dirty="0" err="1"/>
              <a:t>Biographiearbeit</a:t>
            </a:r>
            <a:r>
              <a:rPr lang="de-DE" baseline="0" dirty="0"/>
              <a:t> verbirgt und welche Wirkung und Funktion </a:t>
            </a:r>
            <a:r>
              <a:rPr lang="de-DE" baseline="0" dirty="0" err="1"/>
              <a:t>Biographiearbeit</a:t>
            </a:r>
            <a:r>
              <a:rPr lang="de-DE" baseline="0" dirty="0"/>
              <a:t> haben kann.</a:t>
            </a:r>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1</a:t>
            </a:fld>
            <a:endParaRPr lang="de-DE"/>
          </a:p>
        </p:txBody>
      </p:sp>
    </p:spTree>
    <p:extLst>
      <p:ext uri="{BB962C8B-B14F-4D97-AF65-F5344CB8AC3E}">
        <p14:creationId xmlns:p14="http://schemas.microsoft.com/office/powerpoint/2010/main" val="310509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mn-lt"/>
                <a:ea typeface="+mn-ea"/>
                <a:cs typeface="+mn-cs"/>
              </a:rPr>
              <a:t>Wichtig zu beachten ist, dass es bei den Erzählungen nicht um eine chronologische, objektive Nacherzählung des eigenen Lebens geht.</a:t>
            </a:r>
          </a:p>
          <a:p>
            <a:r>
              <a:rPr lang="de-DE" sz="1200" kern="1200" dirty="0">
                <a:solidFill>
                  <a:schemeClr val="tx1"/>
                </a:solidFill>
                <a:effectLst/>
                <a:latin typeface="+mn-lt"/>
                <a:ea typeface="+mn-ea"/>
                <a:cs typeface="+mn-cs"/>
              </a:rPr>
              <a:t>Vielmehr sind die Erinnerungen als eine subjektive Rekonstruktion vergangener Lebenssituationen anzusehen. </a:t>
            </a:r>
          </a:p>
          <a:p>
            <a:r>
              <a:rPr lang="de-DE" sz="1200" kern="1200" dirty="0">
                <a:solidFill>
                  <a:schemeClr val="tx1"/>
                </a:solidFill>
                <a:effectLst/>
                <a:latin typeface="+mn-lt"/>
                <a:ea typeface="+mn-ea"/>
                <a:cs typeface="+mn-cs"/>
              </a:rPr>
              <a:t>&lt;klick&gt;</a:t>
            </a:r>
          </a:p>
          <a:p>
            <a:r>
              <a:rPr lang="de-DE" sz="1200" kern="1200" dirty="0">
                <a:solidFill>
                  <a:schemeClr val="tx1"/>
                </a:solidFill>
                <a:effectLst/>
                <a:latin typeface="+mn-lt"/>
                <a:ea typeface="+mn-ea"/>
                <a:cs typeface="+mn-cs"/>
              </a:rPr>
              <a:t>Und somit als „Biographische Erzählungen“ &lt;klick&gt; mit einer Mischung biographischer Daten und subjektiver Interpretationen. </a:t>
            </a:r>
          </a:p>
          <a:p>
            <a:r>
              <a:rPr lang="de-DE" sz="1200" kern="1200" dirty="0">
                <a:solidFill>
                  <a:schemeClr val="tx1"/>
                </a:solidFill>
                <a:effectLst/>
                <a:latin typeface="+mn-lt"/>
                <a:ea typeface="+mn-ea"/>
                <a:cs typeface="+mn-cs"/>
              </a:rPr>
              <a:t>&lt;klick&gt;</a:t>
            </a:r>
          </a:p>
          <a:p>
            <a:r>
              <a:rPr lang="de-DE" sz="1200" kern="1200" dirty="0">
                <a:solidFill>
                  <a:schemeClr val="tx1"/>
                </a:solidFill>
                <a:effectLst/>
                <a:latin typeface="+mn-lt"/>
                <a:ea typeface="+mn-ea"/>
                <a:cs typeface="+mn-cs"/>
              </a:rPr>
              <a:t>Erinnerungen werden dabei von uns im Nachhinein verändert.</a:t>
            </a:r>
          </a:p>
          <a:p>
            <a:r>
              <a:rPr lang="de-DE" sz="1200" kern="1200" dirty="0">
                <a:solidFill>
                  <a:schemeClr val="tx1"/>
                </a:solidFill>
                <a:effectLst/>
                <a:latin typeface="+mn-lt"/>
                <a:ea typeface="+mn-ea"/>
                <a:cs typeface="+mn-cs"/>
              </a:rPr>
              <a:t>&lt;klick&gt;</a:t>
            </a:r>
          </a:p>
          <a:p>
            <a:r>
              <a:rPr lang="de-DE" sz="1200" kern="1200" dirty="0">
                <a:solidFill>
                  <a:schemeClr val="tx1"/>
                </a:solidFill>
                <a:effectLst/>
                <a:latin typeface="+mn-lt"/>
                <a:ea typeface="+mn-ea"/>
                <a:cs typeface="+mn-cs"/>
              </a:rPr>
              <a:t>Es geht auch nicht um die „korrekte“ Darstellung eines Lebenslaufs. </a:t>
            </a:r>
          </a:p>
          <a:p>
            <a:r>
              <a:rPr lang="de-DE" sz="1200" kern="1200" dirty="0">
                <a:solidFill>
                  <a:schemeClr val="tx1"/>
                </a:solidFill>
                <a:effectLst/>
                <a:latin typeface="+mn-lt"/>
                <a:ea typeface="+mn-ea"/>
                <a:cs typeface="+mn-cs"/>
                <a:sym typeface="Wingdings" panose="05000000000000000000" pitchFamily="2" charset="2"/>
              </a:rPr>
              <a:t>&lt;klick&gt;</a:t>
            </a:r>
          </a:p>
          <a:p>
            <a:r>
              <a:rPr lang="de-DE" kern="0" dirty="0">
                <a:sym typeface="Wingdings" panose="05000000000000000000" pitchFamily="2" charset="2"/>
              </a:rPr>
              <a:t>Es geht vielmehr um die Selbstdarstellung mit eigenen wichtigen Themen und Erlebnissen. Als zuhörende Person ist es daher wichtig &lt;klick&gt; non-direktiv vorzugehen. Keine Vorgaben werden gemacht. Die erzählende Person entscheidet selbst welche Themen und Erinnerungen wichtig für sie sind. Die Erzählungen sind nicht infrage zu stellen und eigene Annahmen und Interpretationen zurückzuhalten</a:t>
            </a:r>
            <a:r>
              <a:rPr lang="de-DE" kern="0" baseline="0" dirty="0">
                <a:sym typeface="Wingdings" panose="05000000000000000000" pitchFamily="2" charset="2"/>
              </a:rPr>
              <a:t>. </a:t>
            </a:r>
          </a:p>
          <a:p>
            <a:r>
              <a:rPr lang="de-DE" kern="0" baseline="0" dirty="0">
                <a:sym typeface="Wingdings" panose="05000000000000000000" pitchFamily="2" charset="2"/>
              </a:rPr>
              <a:t>&lt;klick&gt;</a:t>
            </a:r>
          </a:p>
          <a:p>
            <a:r>
              <a:rPr lang="de-DE" kern="0" baseline="0" dirty="0">
                <a:sym typeface="Wingdings" panose="05000000000000000000" pitchFamily="2" charset="2"/>
              </a:rPr>
              <a:t>Die wichtigste Aufgabe der Begleitung ist es aufmerksam zuzuhören und interessiert zuzuhören und weiterführende Fragen zu stellen. Wo war das? Wer war dabei? Was genau ist passiert? Was nehmen Sie aus dieser Erfahrung für sich mit? Wie dies gelingen kann, wird in Modul 4 genauer thematisiert.</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10</a:t>
            </a:fld>
            <a:endParaRPr lang="de-DE"/>
          </a:p>
        </p:txBody>
      </p:sp>
    </p:spTree>
    <p:extLst>
      <p:ext uri="{BB962C8B-B14F-4D97-AF65-F5344CB8AC3E}">
        <p14:creationId xmlns:p14="http://schemas.microsoft.com/office/powerpoint/2010/main" val="334710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Sie aus Modul 2 mitnehmen sollten:</a:t>
            </a:r>
          </a:p>
          <a:p>
            <a:r>
              <a:rPr lang="de-DE" sz="1200" dirty="0">
                <a:solidFill>
                  <a:schemeClr val="tx1">
                    <a:lumMod val="75000"/>
                    <a:lumOff val="25000"/>
                  </a:schemeClr>
                </a:solidFill>
                <a:latin typeface="Calibri" panose="020F0502020204030204" pitchFamily="34" charset="0"/>
                <a:cs typeface="Calibri" panose="020F0502020204030204" pitchFamily="34" charset="0"/>
              </a:rPr>
              <a:t>&lt;klick&gt;</a:t>
            </a:r>
            <a:br>
              <a:rPr lang="de-DE" dirty="0"/>
            </a:br>
            <a:r>
              <a:rPr lang="de-DE" sz="1200" dirty="0">
                <a:solidFill>
                  <a:schemeClr val="tx1">
                    <a:lumMod val="75000"/>
                    <a:lumOff val="25000"/>
                  </a:schemeClr>
                </a:solidFill>
                <a:latin typeface="Calibri" panose="020F0502020204030204" pitchFamily="34" charset="0"/>
                <a:cs typeface="Calibri" panose="020F0502020204030204" pitchFamily="34" charset="0"/>
              </a:rPr>
              <a:t>Biographiearbeit meint den Austausch mit anderen über das eigene Leben</a:t>
            </a:r>
          </a:p>
          <a:p>
            <a:r>
              <a:rPr lang="de-DE" dirty="0"/>
              <a:t>&lt;klick&gt;</a:t>
            </a:r>
            <a:br>
              <a:rPr lang="de-DE" dirty="0"/>
            </a:br>
            <a:r>
              <a:rPr lang="de-DE" sz="1200" kern="0" dirty="0">
                <a:solidFill>
                  <a:srgbClr val="000000">
                    <a:lumMod val="75000"/>
                    <a:lumOff val="25000"/>
                  </a:srgbClr>
                </a:solidFill>
                <a:latin typeface="Calibri" panose="020F0502020204030204" pitchFamily="34" charset="0"/>
                <a:cs typeface="Calibri" panose="020F0502020204030204" pitchFamily="34" charset="0"/>
              </a:rPr>
              <a:t>Biographiearbeit kann Sinnstiftung anregen und bei der Anpassung an Lebensveränderungen unterstützen</a:t>
            </a:r>
          </a:p>
          <a:p>
            <a:r>
              <a:rPr lang="de-DE" sz="1200" kern="0" dirty="0">
                <a:solidFill>
                  <a:srgbClr val="000000">
                    <a:lumMod val="75000"/>
                    <a:lumOff val="25000"/>
                  </a:srgbClr>
                </a:solidFill>
                <a:latin typeface="Calibri" panose="020F0502020204030204" pitchFamily="34" charset="0"/>
                <a:cs typeface="Calibri" panose="020F0502020204030204" pitchFamily="34" charset="0"/>
              </a:rPr>
              <a:t>&lt;klick&gt;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0" dirty="0">
                <a:solidFill>
                  <a:srgbClr val="000000">
                    <a:lumMod val="75000"/>
                    <a:lumOff val="25000"/>
                  </a:srgbClr>
                </a:solidFill>
                <a:latin typeface="Calibri" panose="020F0502020204030204" pitchFamily="34" charset="0"/>
                <a:cs typeface="Calibri" panose="020F0502020204030204" pitchFamily="34" charset="0"/>
              </a:rPr>
              <a:t>Biographiearbeit bezieht die drei Zeitebenen Vergangenheit, Gegenwart und Zukunft ein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0" dirty="0">
                <a:solidFill>
                  <a:srgbClr val="000000">
                    <a:lumMod val="75000"/>
                    <a:lumOff val="25000"/>
                  </a:srgbClr>
                </a:solidFill>
                <a:latin typeface="Calibri" panose="020F0502020204030204" pitchFamily="34" charset="0"/>
                <a:cs typeface="Calibri" panose="020F0502020204030204" pitchFamily="34" charset="0"/>
              </a:rPr>
              <a:t>&lt;klick&gt;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a:solidFill>
                  <a:schemeClr val="tx1">
                    <a:lumMod val="75000"/>
                    <a:lumOff val="25000"/>
                  </a:schemeClr>
                </a:solidFill>
                <a:latin typeface="Calibri" panose="020F0502020204030204" pitchFamily="34" charset="0"/>
                <a:cs typeface="Calibri" panose="020F0502020204030204" pitchFamily="34" charset="0"/>
              </a:rPr>
              <a:t>Biographische Erzählungen sind eine Mischung aus </a:t>
            </a:r>
            <a:r>
              <a:rPr lang="de-DE" sz="1200" b="1">
                <a:solidFill>
                  <a:schemeClr val="tx1">
                    <a:lumMod val="75000"/>
                    <a:lumOff val="25000"/>
                  </a:schemeClr>
                </a:solidFill>
                <a:latin typeface="Calibri" panose="020F0502020204030204" pitchFamily="34" charset="0"/>
                <a:cs typeface="Calibri" panose="020F0502020204030204" pitchFamily="34" charset="0"/>
              </a:rPr>
              <a:t>biographischen Daten und</a:t>
            </a:r>
            <a:r>
              <a:rPr lang="de-DE" sz="1200">
                <a:solidFill>
                  <a:schemeClr val="tx1">
                    <a:lumMod val="75000"/>
                    <a:lumOff val="25000"/>
                  </a:schemeClr>
                </a:solidFill>
                <a:latin typeface="Calibri" panose="020F0502020204030204" pitchFamily="34" charset="0"/>
                <a:cs typeface="Calibri" panose="020F0502020204030204" pitchFamily="34" charset="0"/>
              </a:rPr>
              <a:t> </a:t>
            </a:r>
            <a:r>
              <a:rPr lang="de-DE" sz="1200" b="1">
                <a:solidFill>
                  <a:schemeClr val="tx1">
                    <a:lumMod val="75000"/>
                    <a:lumOff val="25000"/>
                  </a:schemeClr>
                </a:solidFill>
                <a:latin typeface="Calibri" panose="020F0502020204030204" pitchFamily="34" charset="0"/>
                <a:cs typeface="Calibri" panose="020F0502020204030204" pitchFamily="34" charset="0"/>
              </a:rPr>
              <a:t>Interpretationen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kern="0" dirty="0">
              <a:solidFill>
                <a:srgbClr val="000000">
                  <a:lumMod val="75000"/>
                  <a:lumOff val="25000"/>
                </a:srgbClr>
              </a:solidFill>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pPr>
              <a:defRPr/>
            </a:pPr>
            <a:fld id="{5A744CB2-116E-4CC9-A253-B8F102A5D447}" type="slidenum">
              <a:rPr lang="de-DE" smtClean="0"/>
              <a:pPr>
                <a:defRPr/>
              </a:pPr>
              <a:t>11</a:t>
            </a:fld>
            <a:endParaRPr lang="de-DE"/>
          </a:p>
        </p:txBody>
      </p:sp>
    </p:spTree>
    <p:extLst>
      <p:ext uri="{BB962C8B-B14F-4D97-AF65-F5344CB8AC3E}">
        <p14:creationId xmlns:p14="http://schemas.microsoft.com/office/powerpoint/2010/main" val="2302327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Damit sind wir bereits am Ende von „Modul 2: Was ist Biographiearbeit“ angekommen.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a:t>Überlegen Sie sich als nächstes im</a:t>
            </a:r>
            <a:r>
              <a:rPr lang="de-DE" sz="1200" baseline="0" dirty="0"/>
              <a:t> Bereich „</a:t>
            </a:r>
            <a:r>
              <a:rPr lang="de-DE" sz="1200" b="1" baseline="0" dirty="0"/>
              <a:t>Anwendung“</a:t>
            </a:r>
            <a:r>
              <a:rPr lang="de-DE" sz="1200" baseline="0" dirty="0"/>
              <a:t> welche biographischen Themen Ihnen wichtig sind.</a:t>
            </a:r>
            <a:endParaRPr lang="de-DE" sz="1200" dirty="0"/>
          </a:p>
          <a:p>
            <a:endParaRPr lang="de-DE" dirty="0"/>
          </a:p>
        </p:txBody>
      </p:sp>
      <p:sp>
        <p:nvSpPr>
          <p:cNvPr id="4" name="Foliennummernplatzhalter 3"/>
          <p:cNvSpPr>
            <a:spLocks noGrp="1"/>
          </p:cNvSpPr>
          <p:nvPr>
            <p:ph type="sldNum" sz="quarter" idx="5"/>
          </p:nvPr>
        </p:nvSpPr>
        <p:spPr/>
        <p:txBody>
          <a:bodyPr/>
          <a:lstStyle/>
          <a:p>
            <a:pPr>
              <a:defRPr/>
            </a:pPr>
            <a:fld id="{5A744CB2-116E-4CC9-A253-B8F102A5D447}" type="slidenum">
              <a:rPr lang="de-DE" smtClean="0"/>
              <a:pPr>
                <a:defRPr/>
              </a:pPr>
              <a:t>12</a:t>
            </a:fld>
            <a:endParaRPr lang="de-DE"/>
          </a:p>
        </p:txBody>
      </p:sp>
    </p:spTree>
    <p:extLst>
      <p:ext uri="{BB962C8B-B14F-4D97-AF65-F5344CB8AC3E}">
        <p14:creationId xmlns:p14="http://schemas.microsoft.com/office/powerpoint/2010/main" val="86265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Einleitend</a:t>
            </a:r>
            <a:r>
              <a:rPr lang="de-DE" baseline="0" dirty="0"/>
              <a:t> ein kurzes Zitat, was Sie vielleicht zum Nachdenken anregen darf und an das Thema </a:t>
            </a:r>
            <a:r>
              <a:rPr lang="de-DE" baseline="0" dirty="0" err="1"/>
              <a:t>Biographiearbeit</a:t>
            </a:r>
            <a:r>
              <a:rPr lang="de-DE" baseline="0" dirty="0"/>
              <a:t> heranführt.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&lt;Zitat&gt;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Und damit beginnen wir.</a:t>
            </a:r>
            <a:br>
              <a:rPr lang="de-DE" baseline="0" dirty="0"/>
            </a:br>
            <a:endParaRPr lang="de-DE" baseline="0"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2</a:t>
            </a:fld>
            <a:endParaRPr lang="de-DE"/>
          </a:p>
        </p:txBody>
      </p:sp>
    </p:spTree>
    <p:extLst>
      <p:ext uri="{BB962C8B-B14F-4D97-AF65-F5344CB8AC3E}">
        <p14:creationId xmlns:p14="http://schemas.microsoft.com/office/powerpoint/2010/main" val="3999264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0" dirty="0">
                <a:solidFill>
                  <a:schemeClr val="tx1">
                    <a:lumMod val="75000"/>
                    <a:lumOff val="25000"/>
                  </a:schemeClr>
                </a:solidFill>
              </a:rPr>
              <a:t>Was Sie</a:t>
            </a:r>
            <a:r>
              <a:rPr lang="de-DE" sz="1200" kern="0" baseline="0" dirty="0">
                <a:solidFill>
                  <a:schemeClr val="tx1">
                    <a:lumMod val="75000"/>
                    <a:lumOff val="25000"/>
                  </a:schemeClr>
                </a:solidFill>
              </a:rPr>
              <a:t> zu Zielen, Vorgehen, Setting und Methoden von </a:t>
            </a:r>
            <a:r>
              <a:rPr lang="de-DE" sz="1200" kern="0" baseline="0" dirty="0" err="1">
                <a:solidFill>
                  <a:schemeClr val="tx1">
                    <a:lumMod val="75000"/>
                    <a:lumOff val="25000"/>
                  </a:schemeClr>
                </a:solidFill>
              </a:rPr>
              <a:t>Biographiearbeit</a:t>
            </a:r>
            <a:r>
              <a:rPr lang="de-DE" sz="1200" kern="0" baseline="0" dirty="0">
                <a:solidFill>
                  <a:schemeClr val="tx1">
                    <a:lumMod val="75000"/>
                    <a:lumOff val="25000"/>
                  </a:schemeClr>
                </a:solidFill>
              </a:rPr>
              <a:t> wissen sollten: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0" baseline="0" dirty="0">
                <a:solidFill>
                  <a:schemeClr val="tx1">
                    <a:lumMod val="75000"/>
                    <a:lumOff val="25000"/>
                  </a:schemeClr>
                </a:solidFill>
              </a:rPr>
              <a:t>&lt;klick&gt;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0" dirty="0">
                <a:solidFill>
                  <a:schemeClr val="tx1">
                    <a:lumMod val="75000"/>
                    <a:lumOff val="25000"/>
                  </a:schemeClr>
                </a:solidFill>
              </a:rPr>
              <a:t>Ziele von </a:t>
            </a:r>
            <a:r>
              <a:rPr lang="de-DE" sz="1200" kern="0" dirty="0" err="1">
                <a:solidFill>
                  <a:schemeClr val="tx1">
                    <a:lumMod val="75000"/>
                    <a:lumOff val="25000"/>
                  </a:schemeClr>
                </a:solidFill>
              </a:rPr>
              <a:t>Biographiearbeit</a:t>
            </a:r>
            <a:r>
              <a:rPr lang="de-DE" sz="1200" kern="0" dirty="0">
                <a:solidFill>
                  <a:schemeClr val="tx1">
                    <a:lumMod val="75000"/>
                    <a:lumOff val="25000"/>
                  </a:schemeClr>
                </a:solidFill>
              </a:rPr>
              <a:t> sind die</a:t>
            </a:r>
            <a:r>
              <a:rPr lang="de-DE" sz="1200" kern="0" baseline="0" dirty="0">
                <a:solidFill>
                  <a:schemeClr val="tx1">
                    <a:lumMod val="75000"/>
                    <a:lumOff val="25000"/>
                  </a:schemeClr>
                </a:solidFill>
              </a:rPr>
              <a:t> Anregung von </a:t>
            </a:r>
            <a:r>
              <a:rPr lang="de-DE" sz="1200" kern="0" dirty="0">
                <a:solidFill>
                  <a:schemeClr val="tx1">
                    <a:lumMod val="75000"/>
                    <a:lumOff val="25000"/>
                  </a:schemeClr>
                </a:solidFill>
              </a:rPr>
              <a:t>Verarbeitungsprozessen und das Finden von Strategien, um mit herausfordernden Lebensumständen umgehen zu können.</a:t>
            </a:r>
            <a:r>
              <a:rPr lang="de-DE" sz="1200" kern="0" baseline="0" dirty="0">
                <a:solidFill>
                  <a:schemeClr val="tx1">
                    <a:lumMod val="75000"/>
                    <a:lumOff val="25000"/>
                  </a:schemeClr>
                </a:solidFill>
              </a:rPr>
              <a:t> </a:t>
            </a:r>
            <a:r>
              <a:rPr lang="de-DE" dirty="0"/>
              <a:t>Denn wer </a:t>
            </a:r>
            <a:r>
              <a:rPr lang="de-DE" dirty="0" err="1"/>
              <a:t>Biographiearbeit</a:t>
            </a:r>
            <a:r>
              <a:rPr lang="de-DE" dirty="0"/>
              <a:t> macht, der betrachtet und reflektiert sein Leben. </a:t>
            </a:r>
          </a:p>
          <a:p>
            <a:r>
              <a:rPr lang="de-DE" dirty="0"/>
              <a:t>&lt;klick&gt;</a:t>
            </a:r>
          </a:p>
          <a:p>
            <a:r>
              <a:rPr lang="de-DE" dirty="0"/>
              <a:t>Es entsteht</a:t>
            </a:r>
            <a:r>
              <a:rPr lang="de-DE" baseline="0" dirty="0"/>
              <a:t> ein Austausch über das eigene Leben.</a:t>
            </a:r>
            <a:r>
              <a:rPr lang="de-DE" dirty="0"/>
              <a:t> Vergangene, sowie aktuelle Erlebnisse werden sich bewusst gemacht</a:t>
            </a:r>
            <a:r>
              <a:rPr lang="de-DE" baseline="0" dirty="0"/>
              <a:t> </a:t>
            </a:r>
            <a:r>
              <a:rPr lang="de-DE" dirty="0"/>
              <a:t>und Erfahrungen, Erinnerungen und auch Zukunftspläne mit anderen</a:t>
            </a:r>
            <a:r>
              <a:rPr lang="de-DE" baseline="0" dirty="0"/>
              <a:t> geteilt.</a:t>
            </a:r>
            <a:endParaRPr lang="de-DE" dirty="0"/>
          </a:p>
          <a:p>
            <a:r>
              <a:rPr lang="de-DE" dirty="0"/>
              <a:t>&lt;klick&gt;</a:t>
            </a:r>
            <a:r>
              <a:rPr lang="de-DE" baseline="0" dirty="0"/>
              <a:t> </a:t>
            </a:r>
          </a:p>
          <a:p>
            <a:r>
              <a:rPr lang="de-DE" dirty="0" err="1"/>
              <a:t>Biographiearbeit</a:t>
            </a:r>
            <a:r>
              <a:rPr lang="de-DE" dirty="0"/>
              <a:t> findet immer in einem partizipativen, dialogischen und kooperativen Setting statt. Partizipativ bedeutet</a:t>
            </a:r>
            <a:r>
              <a:rPr lang="de-DE" baseline="0" dirty="0"/>
              <a:t> dabei</a:t>
            </a:r>
            <a:r>
              <a:rPr lang="de-DE" dirty="0"/>
              <a:t>, dass alle Gesprächsteilnehmenden aktiv und gleichwertig eingebunden</a:t>
            </a:r>
            <a:r>
              <a:rPr lang="de-DE" baseline="0" dirty="0"/>
              <a:t> werden. Dialogisch und kooperativ meint hier einen Austausch, indem gemeinsam an den Zielen gearbeitet wird, durch aufmerksames Zuhören mit unterstützender Begleitung.</a:t>
            </a:r>
          </a:p>
          <a:p>
            <a:r>
              <a:rPr lang="de-DE" baseline="0" dirty="0"/>
              <a:t>&lt;klick&gt;</a:t>
            </a:r>
          </a:p>
          <a:p>
            <a:r>
              <a:rPr lang="de-DE" baseline="0" dirty="0"/>
              <a:t>Dabei können </a:t>
            </a:r>
            <a:r>
              <a:rPr lang="de-DE" dirty="0"/>
              <a:t>verschiedene vielfältige Methoden eingesetzt werden</a:t>
            </a:r>
            <a:r>
              <a:rPr lang="de-DE" baseline="0" dirty="0"/>
              <a:t> wie </a:t>
            </a:r>
            <a:r>
              <a:rPr lang="de-DE" sz="1200" kern="0" dirty="0">
                <a:solidFill>
                  <a:schemeClr val="tx1">
                    <a:lumMod val="75000"/>
                    <a:lumOff val="25000"/>
                  </a:schemeClr>
                </a:solidFill>
              </a:rPr>
              <a:t>Fotos, Fragen, auditive Reize, kreatives Schreiben, Tanz, Anfertigen von Collagen,</a:t>
            </a:r>
            <a:r>
              <a:rPr lang="de-DE" sz="1200" kern="0" baseline="0" dirty="0">
                <a:solidFill>
                  <a:schemeClr val="tx1">
                    <a:lumMod val="75000"/>
                    <a:lumOff val="25000"/>
                  </a:schemeClr>
                </a:solidFill>
              </a:rPr>
              <a:t> und vieles mehr.</a:t>
            </a:r>
            <a:r>
              <a:rPr lang="de-DE" sz="1200" kern="1200" baseline="0" dirty="0">
                <a:solidFill>
                  <a:schemeClr val="tx1"/>
                </a:solidFill>
              </a:rPr>
              <a:t> &lt;klick&gt;</a:t>
            </a:r>
          </a:p>
          <a:p>
            <a:r>
              <a:rPr lang="de-DE" dirty="0"/>
              <a:t>Kreatives Schreiben zum Beispiel geht</a:t>
            </a:r>
            <a:r>
              <a:rPr lang="de-DE" baseline="0" dirty="0"/>
              <a:t> dabei über das reine Niederschreiben von Fakten und Ereignissen hinaus und nutzt zusätzlich Metaphern und Symbolik, um die Bedeutung von Erfahrungen genauer zu verstehen</a:t>
            </a:r>
            <a:r>
              <a:rPr lang="de-DE" dirty="0"/>
              <a:t>.</a:t>
            </a:r>
            <a:r>
              <a:rPr lang="de-DE" baseline="0" dirty="0"/>
              <a:t> </a:t>
            </a:r>
          </a:p>
          <a:p>
            <a:r>
              <a:rPr lang="de-DE" baseline="0" dirty="0"/>
              <a:t>&lt;klick&gt; </a:t>
            </a:r>
          </a:p>
          <a:p>
            <a:r>
              <a:rPr lang="de-DE" baseline="0" dirty="0"/>
              <a:t>In der Methode sind d</a:t>
            </a:r>
            <a:r>
              <a:rPr lang="de-DE" dirty="0"/>
              <a:t>er Kreativität</a:t>
            </a:r>
            <a:r>
              <a:rPr lang="de-DE" baseline="0" dirty="0"/>
              <a:t> </a:t>
            </a:r>
            <a:r>
              <a:rPr lang="de-DE" dirty="0"/>
              <a:t>keine Grenzen gesetzt. </a:t>
            </a:r>
          </a:p>
          <a:p>
            <a:r>
              <a:rPr lang="de-DE" dirty="0"/>
              <a:t>&lt;klick&gt;</a:t>
            </a:r>
          </a:p>
          <a:p>
            <a:r>
              <a:rPr lang="de-DE" dirty="0"/>
              <a:t>In BaSeTaLK wurden als Anregungshilfen Fotos, lebensgeschichtlich orientierte Fragen</a:t>
            </a:r>
            <a:r>
              <a:rPr lang="de-DE" baseline="0" dirty="0"/>
              <a:t> </a:t>
            </a:r>
            <a:r>
              <a:rPr lang="de-DE" dirty="0"/>
              <a:t>und verschiedene auditive Reize genutzt.</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3</a:t>
            </a:fld>
            <a:endParaRPr lang="de-DE"/>
          </a:p>
        </p:txBody>
      </p:sp>
    </p:spTree>
    <p:extLst>
      <p:ext uri="{BB962C8B-B14F-4D97-AF65-F5344CB8AC3E}">
        <p14:creationId xmlns:p14="http://schemas.microsoft.com/office/powerpoint/2010/main" val="249951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Wozu wird Biographiearbeit nun eingesetzt?</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4</a:t>
            </a:fld>
            <a:endParaRPr lang="de-DE"/>
          </a:p>
        </p:txBody>
      </p:sp>
    </p:spTree>
    <p:extLst>
      <p:ext uri="{BB962C8B-B14F-4D97-AF65-F5344CB8AC3E}">
        <p14:creationId xmlns:p14="http://schemas.microsoft.com/office/powerpoint/2010/main" val="184727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Biographiearbeit kann der Unterstützung von Menschen in unterschiedlichen Lebensphasen dienen. Wie? Durch den Austausch über Lebensereignisse</a:t>
            </a:r>
            <a:r>
              <a:rPr lang="de-DE" baseline="0" dirty="0"/>
              <a:t> und</a:t>
            </a:r>
            <a:r>
              <a:rPr lang="de-DE" dirty="0"/>
              <a:t> damit verbundene Emotionen,</a:t>
            </a:r>
            <a:r>
              <a:rPr lang="de-DE" baseline="0" dirty="0"/>
              <a:t> Bewältigungsstrategien sowie daraus entstehende Pläne und Wünsche für die Zukunft. </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5</a:t>
            </a:fld>
            <a:endParaRPr lang="de-DE"/>
          </a:p>
        </p:txBody>
      </p:sp>
    </p:spTree>
    <p:extLst>
      <p:ext uri="{BB962C8B-B14F-4D97-AF65-F5344CB8AC3E}">
        <p14:creationId xmlns:p14="http://schemas.microsoft.com/office/powerpoint/2010/main" val="818900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Dabei regt </a:t>
            </a:r>
            <a:r>
              <a:rPr lang="de-DE" dirty="0" err="1"/>
              <a:t>Biographiearbeit</a:t>
            </a:r>
            <a:r>
              <a:rPr lang="de-DE" dirty="0"/>
              <a:t> zur Sinnstiftung an.</a:t>
            </a:r>
            <a:r>
              <a:rPr lang="de-DE" baseline="0" dirty="0"/>
              <a:t> Denn</a:t>
            </a:r>
            <a:r>
              <a:rPr lang="de-DE" dirty="0"/>
              <a:t> </a:t>
            </a:r>
            <a:r>
              <a:rPr lang="de-DE" baseline="0" dirty="0"/>
              <a:t>eigene Stärken können bewusst gemacht oder wiederentdeckt werden</a:t>
            </a:r>
            <a:r>
              <a:rPr lang="de-DE" dirty="0"/>
              <a:t>. Besonders zum Lebensende</a:t>
            </a:r>
            <a:r>
              <a:rPr lang="de-DE" baseline="0" dirty="0"/>
              <a:t> stellen sich Menschen die </a:t>
            </a:r>
            <a:r>
              <a:rPr lang="de-DE" dirty="0"/>
              <a:t>Frage nach dem eigentlichen „Sinn des Lebens“. </a:t>
            </a:r>
          </a:p>
          <a:p>
            <a:endParaRPr lang="de-DE" dirty="0"/>
          </a:p>
          <a:p>
            <a:r>
              <a:rPr lang="de-DE" dirty="0"/>
              <a:t>Biographiearbeit ist ein aktiver Prozess</a:t>
            </a:r>
            <a:r>
              <a:rPr lang="de-DE" baseline="0" dirty="0"/>
              <a:t>, </a:t>
            </a:r>
            <a:r>
              <a:rPr lang="de-DE" dirty="0"/>
              <a:t>in dem man sich selbst als Gestalterin und</a:t>
            </a:r>
            <a:r>
              <a:rPr lang="de-DE" baseline="0" dirty="0"/>
              <a:t> Gestalter</a:t>
            </a:r>
            <a:r>
              <a:rPr lang="de-DE" dirty="0"/>
              <a:t> der eigenen Lebensgeschichte erlebt. </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6</a:t>
            </a:fld>
            <a:endParaRPr lang="de-DE"/>
          </a:p>
        </p:txBody>
      </p:sp>
    </p:spTree>
    <p:extLst>
      <p:ext uri="{BB962C8B-B14F-4D97-AF65-F5344CB8AC3E}">
        <p14:creationId xmlns:p14="http://schemas.microsoft.com/office/powerpoint/2010/main" val="307097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Außerdem kann </a:t>
            </a:r>
            <a:r>
              <a:rPr lang="de-DE" dirty="0" err="1"/>
              <a:t>Biographiearbeit</a:t>
            </a:r>
            <a:r>
              <a:rPr lang="de-DE" dirty="0"/>
              <a:t> eingesetzt werden, um Anpassungen an Lebensveränderungen zu erleichtern.</a:t>
            </a:r>
          </a:p>
          <a:p>
            <a:r>
              <a:rPr lang="de-DE" dirty="0"/>
              <a:t>Ein</a:t>
            </a:r>
            <a:r>
              <a:rPr lang="de-DE" baseline="0" dirty="0"/>
              <a:t> Raum für neue Perspektiven eröffnet sich</a:t>
            </a:r>
            <a:r>
              <a:rPr lang="de-DE" dirty="0"/>
              <a:t>. Denn ein Blick auf das eigene Leben kann helfen eigene Einstellungen zu überdenken, sich selbst besser zu verstehen und an sich zu arbeiten.</a:t>
            </a:r>
          </a:p>
          <a:p>
            <a:endParaRPr lang="de-DE" dirty="0"/>
          </a:p>
          <a:p>
            <a:endParaRPr lang="de-DE" baseline="0" dirty="0"/>
          </a:p>
          <a:p>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7</a:t>
            </a:fld>
            <a:endParaRPr lang="de-DE"/>
          </a:p>
        </p:txBody>
      </p:sp>
    </p:spTree>
    <p:extLst>
      <p:ext uri="{BB962C8B-B14F-4D97-AF65-F5344CB8AC3E}">
        <p14:creationId xmlns:p14="http://schemas.microsoft.com/office/powerpoint/2010/main" val="328166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kern="0" dirty="0"/>
              <a:t>Wann</a:t>
            </a:r>
            <a:r>
              <a:rPr lang="de-DE" kern="0" baseline="0" dirty="0"/>
              <a:t> findet </a:t>
            </a:r>
            <a:r>
              <a:rPr lang="de-DE" kern="0" baseline="0" dirty="0" err="1"/>
              <a:t>Biographiearbeit</a:t>
            </a:r>
            <a:r>
              <a:rPr lang="de-DE" kern="0" baseline="0" dirty="0"/>
              <a:t> meist Anwendung?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kern="0" dirty="0"/>
              <a:t>Es wird häufig in der Arbeit mit älteren Menschen eingesetzt.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kern="0" dirty="0">
                <a:sym typeface="Wingdings" panose="05000000000000000000" pitchFamily="2" charset="2"/>
              </a:rPr>
              <a:t>&lt;klick&gt;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kern="0" dirty="0">
                <a:sym typeface="Wingdings" panose="05000000000000000000" pitchFamily="2" charset="2"/>
              </a:rPr>
              <a:t>Das Alter geht einher mit vielen Veränderungen</a:t>
            </a:r>
            <a:r>
              <a:rPr lang="de-DE" kern="0" baseline="0" dirty="0">
                <a:sym typeface="Wingdings" panose="05000000000000000000" pitchFamily="2" charset="2"/>
              </a:rPr>
              <a:t>, wie Abschied von Angehörigen und Freunden, Veränderungen des Körpers und der Gesundheit, um nur ein paar Beispiele zu nennen.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0" baseline="0" dirty="0">
                <a:solidFill>
                  <a:schemeClr val="tx1"/>
                </a:solidFill>
                <a:effectLst/>
                <a:latin typeface="+mn-lt"/>
                <a:ea typeface="+mn-ea"/>
                <a:cs typeface="+mn-cs"/>
                <a:sym typeface="Wingdings" panose="05000000000000000000" pitchFamily="2" charset="2"/>
              </a:rPr>
              <a:t>Auch </a:t>
            </a:r>
            <a:r>
              <a:rPr lang="de-DE" sz="1200" kern="1200" dirty="0">
                <a:solidFill>
                  <a:schemeClr val="tx1"/>
                </a:solidFill>
                <a:effectLst/>
                <a:latin typeface="+mn-lt"/>
                <a:ea typeface="+mn-ea"/>
                <a:cs typeface="+mn-cs"/>
              </a:rPr>
              <a:t>ein möglicher Wohnortswechsel, fehlende Mobilität und weniger Gesprächsanlässe führen zu </a:t>
            </a:r>
            <a:r>
              <a:rPr lang="de-DE" sz="1200" kern="1200" baseline="0" dirty="0">
                <a:solidFill>
                  <a:schemeClr val="tx1"/>
                </a:solidFill>
                <a:effectLst/>
                <a:latin typeface="+mn-lt"/>
                <a:ea typeface="+mn-ea"/>
                <a:cs typeface="+mn-cs"/>
              </a:rPr>
              <a:t>reduzierter Lebensqualität und Einsamkeit bis hin zu einer möglichen Depression.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mn-lt"/>
                <a:ea typeface="+mn-ea"/>
                <a:cs typeface="+mn-cs"/>
              </a:rPr>
              <a:t>&lt;klick&gt;</a:t>
            </a:r>
          </a:p>
          <a:p>
            <a:r>
              <a:rPr lang="de-DE" sz="1200" kern="1200" dirty="0">
                <a:solidFill>
                  <a:schemeClr val="tx1"/>
                </a:solidFill>
                <a:effectLst/>
                <a:latin typeface="+mn-lt"/>
                <a:ea typeface="+mn-ea"/>
                <a:cs typeface="+mn-cs"/>
              </a:rPr>
              <a:t>Biographiearbeit kann hier helfen,</a:t>
            </a:r>
            <a:r>
              <a:rPr lang="de-DE" sz="1200" kern="1200" baseline="0" dirty="0">
                <a:solidFill>
                  <a:schemeClr val="tx1"/>
                </a:solidFill>
                <a:effectLst/>
                <a:latin typeface="+mn-lt"/>
                <a:ea typeface="+mn-ea"/>
                <a:cs typeface="+mn-cs"/>
              </a:rPr>
              <a:t> Umstände anzunehmen und sich an neue Lebenssituationen anzupassen.</a:t>
            </a:r>
          </a:p>
          <a:p>
            <a:r>
              <a:rPr lang="de-DE" sz="1200" kern="1200" baseline="0" dirty="0">
                <a:solidFill>
                  <a:schemeClr val="tx1"/>
                </a:solidFill>
                <a:effectLst/>
                <a:latin typeface="+mn-lt"/>
                <a:ea typeface="+mn-ea"/>
                <a:cs typeface="+mn-cs"/>
              </a:rPr>
              <a:t>&lt;klick&gt;</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Denn i</a:t>
            </a:r>
            <a:r>
              <a:rPr lang="de-DE" sz="1200" kern="1200" baseline="0" dirty="0">
                <a:solidFill>
                  <a:schemeClr val="tx1"/>
                </a:solidFill>
                <a:effectLst/>
                <a:latin typeface="+mn-lt"/>
                <a:ea typeface="+mn-ea"/>
                <a:cs typeface="+mn-cs"/>
              </a:rPr>
              <a:t>n solchen lebensverändernden Phasen wirken lebensgeschichtliche Gespräche dem Gefühl der Vereinsamung durch das Erleben von Nähe, Wertschätzung und anteilnehmendem Interesse entgegen. </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8</a:t>
            </a:fld>
            <a:endParaRPr lang="de-DE"/>
          </a:p>
        </p:txBody>
      </p:sp>
    </p:spTree>
    <p:extLst>
      <p:ext uri="{BB962C8B-B14F-4D97-AF65-F5344CB8AC3E}">
        <p14:creationId xmlns:p14="http://schemas.microsoft.com/office/powerpoint/2010/main" val="363000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Es wird dabei nicht nur auf die Vergangenheit geschaut, sondern auch immer ein Bezug zur gegenwärtigen und zukünftigen Lebenssituation hergestellt.</a:t>
            </a:r>
          </a:p>
          <a:p>
            <a:r>
              <a:rPr lang="de-DE" dirty="0"/>
              <a:t>&lt;klick&gt;</a:t>
            </a:r>
          </a:p>
          <a:p>
            <a:r>
              <a:rPr lang="de-DE" dirty="0"/>
              <a:t>Somit werden alle drei Zeitebenen eingebunden</a:t>
            </a:r>
            <a:r>
              <a:rPr lang="de-DE" baseline="0" dirty="0"/>
              <a:t> (</a:t>
            </a:r>
            <a:r>
              <a:rPr lang="de-DE" dirty="0"/>
              <a:t>Vergangenheit, Gegenwart und Zukunft) </a:t>
            </a:r>
          </a:p>
          <a:p>
            <a:r>
              <a:rPr lang="de-DE" dirty="0"/>
              <a:t>&lt;klick&gt;</a:t>
            </a:r>
          </a:p>
          <a:p>
            <a:r>
              <a:rPr lang="de-DE" dirty="0"/>
              <a:t>Erfolgreiche</a:t>
            </a:r>
            <a:r>
              <a:rPr lang="de-DE" baseline="0" dirty="0"/>
              <a:t> </a:t>
            </a:r>
            <a:r>
              <a:rPr lang="de-DE" dirty="0"/>
              <a:t>Strategien aus der Vergangenheit können im</a:t>
            </a:r>
            <a:r>
              <a:rPr lang="de-DE" baseline="0" dirty="0"/>
              <a:t> Jetzt</a:t>
            </a:r>
            <a:r>
              <a:rPr lang="de-DE" dirty="0"/>
              <a:t> vergegenwärtigt oder zukünftig genutzt werden. </a:t>
            </a:r>
            <a:r>
              <a:rPr lang="de-DE" baseline="0" dirty="0"/>
              <a:t>In den biographischen Gesprächen ist es deswegen wichtig; immer den Bezug zur gegenwärtigen Lebenssituation herzustellen.</a:t>
            </a:r>
            <a:endParaRPr lang="de-DE" dirty="0"/>
          </a:p>
          <a:p>
            <a:r>
              <a:rPr lang="de-DE" dirty="0"/>
              <a:t>&lt;klick&gt;</a:t>
            </a:r>
          </a:p>
          <a:p>
            <a:r>
              <a:rPr lang="de-DE" dirty="0"/>
              <a:t>Hier ein Beispiel aus der </a:t>
            </a:r>
            <a:r>
              <a:rPr lang="de-DE" dirty="0" err="1"/>
              <a:t>BaSeTaLK</a:t>
            </a:r>
            <a:r>
              <a:rPr lang="de-DE" dirty="0"/>
              <a:t>-App, wie biographisch orientierte Fragen die drei Zeitebenen berücksichtigen. </a:t>
            </a:r>
          </a:p>
          <a:p>
            <a:r>
              <a:rPr lang="de-DE" dirty="0"/>
              <a:t>Eine Frage die sich auf „Früher“ bezieht: &lt;klick&gt; Auf der Arbeit oder zuhause – An welcher</a:t>
            </a:r>
            <a:r>
              <a:rPr lang="de-DE" baseline="0" dirty="0"/>
              <a:t> Arbeit hatten Sie Freude?</a:t>
            </a:r>
          </a:p>
          <a:p>
            <a:r>
              <a:rPr lang="de-DE" baseline="0" dirty="0"/>
              <a:t>Eine Frage bezogen auf das „Heute“: &lt;klick&gt; Was machen Sie gerne? Wann vergeht die Zeit heute schnell für Sie?</a:t>
            </a:r>
          </a:p>
          <a:p>
            <a:r>
              <a:rPr lang="de-DE" baseline="0" dirty="0"/>
              <a:t>Und mit Blick auf die „Zukunft“: &lt;klick&gt; Welche Ziele haben Sie heute?</a:t>
            </a:r>
          </a:p>
          <a:p>
            <a:endParaRPr lang="de-DE" baseline="0" dirty="0"/>
          </a:p>
          <a:p>
            <a:r>
              <a:rPr lang="de-DE" dirty="0"/>
              <a:t>Bei</a:t>
            </a:r>
            <a:r>
              <a:rPr lang="de-DE" baseline="0" dirty="0"/>
              <a:t> der Gestaltung der </a:t>
            </a:r>
            <a:r>
              <a:rPr lang="de-DE" baseline="0" dirty="0" err="1"/>
              <a:t>BaSeTaLK</a:t>
            </a:r>
            <a:r>
              <a:rPr lang="de-DE" baseline="0" dirty="0"/>
              <a:t>-App und Generierung der Fragen wurde beachtet, dass sich die 3 Zeitebenen übergreifend in der App wiederfinden. </a:t>
            </a:r>
            <a:endParaRPr lang="de-DE" i="1" baseline="0"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9</a:t>
            </a:fld>
            <a:endParaRPr lang="de-DE"/>
          </a:p>
        </p:txBody>
      </p:sp>
    </p:spTree>
    <p:extLst>
      <p:ext uri="{BB962C8B-B14F-4D97-AF65-F5344CB8AC3E}">
        <p14:creationId xmlns:p14="http://schemas.microsoft.com/office/powerpoint/2010/main" val="64221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6" name="Flussdiagramm: Prozess 19"/>
          <p:cNvSpPr/>
          <p:nvPr userDrawn="1"/>
        </p:nvSpPr>
        <p:spPr>
          <a:xfrm>
            <a:off x="9906000" y="6137275"/>
            <a:ext cx="2286000" cy="6746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Flussdiagramm: Verzögerung 16"/>
          <p:cNvSpPr/>
          <p:nvPr userDrawn="1"/>
        </p:nvSpPr>
        <p:spPr>
          <a:xfrm rot="10800000">
            <a:off x="9448800" y="6137275"/>
            <a:ext cx="914400" cy="67468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Rectangle 2"/>
          <p:cNvSpPr>
            <a:spLocks noGrp="1" noChangeArrowheads="1"/>
          </p:cNvSpPr>
          <p:nvPr>
            <p:ph type="title"/>
          </p:nvPr>
        </p:nvSpPr>
        <p:spPr bwMode="auto">
          <a:xfrm>
            <a:off x="6096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a:lvl1pPr>
          </a:lstStyle>
          <a:p>
            <a:pPr lvl="0"/>
            <a:r>
              <a:rPr lang="de-DE" dirty="0"/>
              <a:t>Titelmasterformat durch Klicken bearbeiten</a:t>
            </a:r>
          </a:p>
        </p:txBody>
      </p:sp>
      <p:sp>
        <p:nvSpPr>
          <p:cNvPr id="19" name="Rectangle 3"/>
          <p:cNvSpPr>
            <a:spLocks noGrp="1" noChangeArrowheads="1"/>
          </p:cNvSpPr>
          <p:nvPr>
            <p:ph idx="1" hasCustomPrompt="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200"/>
            </a:lvl1pPr>
            <a:lvl2pPr>
              <a:defRPr sz="220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25" name="Gerade Verbindung 11"/>
          <p:cNvCxnSpPr/>
          <p:nvPr userDrawn="1"/>
        </p:nvCxnSpPr>
        <p:spPr>
          <a:xfrm>
            <a:off x="609600" y="6276476"/>
            <a:ext cx="11582400" cy="0"/>
          </a:xfrm>
          <a:prstGeom prst="line">
            <a:avLst/>
          </a:prstGeom>
          <a:ln w="38100">
            <a:solidFill>
              <a:srgbClr val="8CC061"/>
            </a:solidFill>
          </a:ln>
        </p:spPr>
        <p:style>
          <a:lnRef idx="1">
            <a:schemeClr val="accent2"/>
          </a:lnRef>
          <a:fillRef idx="0">
            <a:schemeClr val="accent2"/>
          </a:fillRef>
          <a:effectRef idx="0">
            <a:schemeClr val="accent2"/>
          </a:effectRef>
          <a:fontRef idx="minor">
            <a:schemeClr val="tx1"/>
          </a:fontRef>
        </p:style>
      </p:cxnSp>
      <p:sp>
        <p:nvSpPr>
          <p:cNvPr id="13" name="Textfeld 26"/>
          <p:cNvSpPr txBox="1"/>
          <p:nvPr userDrawn="1"/>
        </p:nvSpPr>
        <p:spPr>
          <a:xfrm>
            <a:off x="533400" y="6357926"/>
            <a:ext cx="7220284" cy="261610"/>
          </a:xfrm>
          <a:prstGeom prst="rect">
            <a:avLst/>
          </a:prstGeom>
          <a:noFill/>
        </p:spPr>
        <p:txBody>
          <a:bodyPr wrap="square">
            <a:spAutoFit/>
          </a:bodyPr>
          <a:lstStyle/>
          <a:p>
            <a:r>
              <a:rPr lang="de-DE" sz="1100" dirty="0">
                <a:solidFill>
                  <a:schemeClr val="tx1">
                    <a:lumMod val="75000"/>
                    <a:lumOff val="25000"/>
                  </a:schemeClr>
                </a:solidFill>
                <a:latin typeface="Calibri" panose="020F0502020204030204" pitchFamily="34" charset="0"/>
                <a:cs typeface="Calibri" panose="020F0502020204030204" pitchFamily="34" charset="0"/>
              </a:rPr>
              <a:t>Projektleitung:</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 </a:t>
            </a:r>
            <a:r>
              <a:rPr lang="de-DE" sz="1100" dirty="0">
                <a:solidFill>
                  <a:schemeClr val="tx1">
                    <a:lumMod val="75000"/>
                    <a:lumOff val="25000"/>
                  </a:schemeClr>
                </a:solidFill>
                <a:latin typeface="Calibri" panose="020F0502020204030204" pitchFamily="34" charset="0"/>
                <a:cs typeface="Calibri" panose="020F0502020204030204" pitchFamily="34" charset="0"/>
              </a:rPr>
              <a:t>Prof.in Dr. Sabine Corsten (KH Mainz)</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 Prof.in Dr. Norina Lauer (OTH Regensburg)</a:t>
            </a:r>
            <a:endParaRPr lang="de-DE" sz="1050" dirty="0">
              <a:solidFill>
                <a:schemeClr val="tx1">
                  <a:lumMod val="75000"/>
                  <a:lumOff val="25000"/>
                </a:schemeClr>
              </a:solidFill>
              <a:latin typeface="Utsaah" panose="020B0604020202020204" pitchFamily="34" charset="0"/>
              <a:cs typeface="Utsaah" panose="020B0604020202020204" pitchFamily="34" charset="0"/>
            </a:endParaRP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28" name="Flussdiagramm: Verzögerung 27"/>
          <p:cNvSpPr/>
          <p:nvPr userDrawn="1"/>
        </p:nvSpPr>
        <p:spPr>
          <a:xfrm rot="10800000">
            <a:off x="9448800" y="6137275"/>
            <a:ext cx="914400" cy="67468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 name="Rectangle 2"/>
          <p:cNvSpPr>
            <a:spLocks noGrp="1" noChangeArrowheads="1"/>
          </p:cNvSpPr>
          <p:nvPr>
            <p:ph type="title"/>
          </p:nvPr>
        </p:nvSpPr>
        <p:spPr bwMode="auto">
          <a:xfrm>
            <a:off x="6096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30" name="Rectangle 3"/>
          <p:cNvSpPr>
            <a:spLocks noGrp="1" noChangeArrowheads="1"/>
          </p:cNvSpPr>
          <p:nvPr>
            <p:ph idx="1" hasCustomPrompt="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200"/>
            </a:lvl1pPr>
            <a:lvl2pPr>
              <a:defRPr sz="220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36" name="Gerade Verbindung 11"/>
          <p:cNvCxnSpPr/>
          <p:nvPr userDrawn="1"/>
        </p:nvCxnSpPr>
        <p:spPr>
          <a:xfrm>
            <a:off x="609600" y="6276476"/>
            <a:ext cx="11582400" cy="0"/>
          </a:xfrm>
          <a:prstGeom prst="line">
            <a:avLst/>
          </a:prstGeom>
          <a:ln w="38100">
            <a:solidFill>
              <a:srgbClr val="8CC061"/>
            </a:solidFill>
          </a:ln>
        </p:spPr>
        <p:style>
          <a:lnRef idx="1">
            <a:schemeClr val="accent1"/>
          </a:lnRef>
          <a:fillRef idx="0">
            <a:schemeClr val="accent1"/>
          </a:fillRef>
          <a:effectRef idx="0">
            <a:schemeClr val="accent1"/>
          </a:effectRef>
          <a:fontRef idx="minor">
            <a:schemeClr val="tx1"/>
          </a:fontRef>
        </p:style>
      </p:cxnSp>
      <p:sp>
        <p:nvSpPr>
          <p:cNvPr id="10" name="Textfeld 26"/>
          <p:cNvSpPr txBox="1"/>
          <p:nvPr userDrawn="1"/>
        </p:nvSpPr>
        <p:spPr>
          <a:xfrm>
            <a:off x="533400" y="6357925"/>
            <a:ext cx="7220284" cy="2616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1100" dirty="0">
                <a:solidFill>
                  <a:schemeClr val="tx1">
                    <a:lumMod val="75000"/>
                    <a:lumOff val="25000"/>
                  </a:schemeClr>
                </a:solidFill>
                <a:latin typeface="Calibri" panose="020F0502020204030204" pitchFamily="34" charset="0"/>
                <a:cs typeface="Calibri" panose="020F0502020204030204" pitchFamily="34" charset="0"/>
              </a:rPr>
              <a:t>Modul 2: Was ist </a:t>
            </a:r>
            <a:r>
              <a:rPr lang="de-DE" sz="1100" dirty="0" err="1">
                <a:solidFill>
                  <a:schemeClr val="tx1">
                    <a:lumMod val="75000"/>
                    <a:lumOff val="25000"/>
                  </a:schemeClr>
                </a:solidFill>
                <a:latin typeface="Calibri" panose="020F0502020204030204" pitchFamily="34" charset="0"/>
                <a:cs typeface="Calibri" panose="020F0502020204030204" pitchFamily="34" charset="0"/>
              </a:rPr>
              <a:t>Biographiearbeit</a:t>
            </a:r>
            <a:r>
              <a:rPr lang="de-DE" sz="1100" dirty="0">
                <a:solidFill>
                  <a:schemeClr val="tx1">
                    <a:lumMod val="75000"/>
                    <a:lumOff val="25000"/>
                  </a:schemeClr>
                </a:solidFill>
                <a:latin typeface="Calibri" panose="020F0502020204030204" pitchFamily="34" charset="0"/>
                <a:cs typeface="Calibri" panose="020F0502020204030204" pitchFamily="34" charset="0"/>
              </a:rPr>
              <a:t>?</a:t>
            </a:r>
            <a:endParaRPr lang="de-DE" sz="1100" kern="0" dirty="0">
              <a:latin typeface="Calibri" panose="020F0502020204030204" pitchFamily="34" charset="0"/>
              <a:cs typeface="Calibri" panose="020F0502020204030204" pitchFamily="34" charset="0"/>
            </a:endParaRP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ussdiagramm: Verzögerung 8"/>
          <p:cNvSpPr/>
          <p:nvPr userDrawn="1"/>
        </p:nvSpPr>
        <p:spPr>
          <a:xfrm rot="10800000">
            <a:off x="9448800" y="6137275"/>
            <a:ext cx="914400" cy="67468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9" name="Rectangle 2"/>
          <p:cNvSpPr>
            <a:spLocks noGrp="1" noChangeArrowheads="1"/>
          </p:cNvSpPr>
          <p:nvPr>
            <p:ph type="title"/>
          </p:nvPr>
        </p:nvSpPr>
        <p:spPr bwMode="auto">
          <a:xfrm>
            <a:off x="609600" y="-28876"/>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1033" name="Rectangle 3"/>
          <p:cNvSpPr>
            <a:spLocks noGrp="1" noChangeArrowheads="1"/>
          </p:cNvSpPr>
          <p:nvPr>
            <p:ph type="body" idx="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21" name="Gruppieren 20"/>
          <p:cNvGrpSpPr/>
          <p:nvPr userDrawn="1"/>
        </p:nvGrpSpPr>
        <p:grpSpPr>
          <a:xfrm>
            <a:off x="533400" y="6276476"/>
            <a:ext cx="11658600" cy="512337"/>
            <a:chOff x="400050" y="6276475"/>
            <a:chExt cx="8743950" cy="512337"/>
          </a:xfrm>
        </p:grpSpPr>
        <p:sp>
          <p:nvSpPr>
            <p:cNvPr id="22" name="Textfeld 26"/>
            <p:cNvSpPr txBox="1"/>
            <p:nvPr userDrawn="1"/>
          </p:nvSpPr>
          <p:spPr>
            <a:xfrm>
              <a:off x="400050" y="6357925"/>
              <a:ext cx="5415213" cy="430887"/>
            </a:xfrm>
            <a:prstGeom prst="rect">
              <a:avLst/>
            </a:prstGeom>
            <a:noFill/>
          </p:spPr>
          <p:txBody>
            <a:bodyPr wrap="square">
              <a:spAutoFit/>
            </a:bodyPr>
            <a:lstStyle/>
            <a:p>
              <a:r>
                <a:rPr lang="de-DE" sz="1100" dirty="0">
                  <a:solidFill>
                    <a:schemeClr val="tx1">
                      <a:lumMod val="75000"/>
                      <a:lumOff val="25000"/>
                    </a:schemeClr>
                  </a:solidFill>
                  <a:latin typeface="Calibri" panose="020F0502020204030204" pitchFamily="34" charset="0"/>
                  <a:cs typeface="Calibri" panose="020F0502020204030204" pitchFamily="34" charset="0"/>
                </a:rPr>
                <a:t>Biographiearbeit Senioreneinrichtungen mit Tablet: Lebensqualität und Kommunikation</a:t>
              </a:r>
            </a:p>
            <a:p>
              <a:r>
                <a:rPr lang="de-DE" sz="1100" dirty="0">
                  <a:solidFill>
                    <a:schemeClr val="tx1">
                      <a:lumMod val="75000"/>
                      <a:lumOff val="25000"/>
                    </a:schemeClr>
                  </a:solidFill>
                  <a:latin typeface="Calibri" panose="020F0502020204030204" pitchFamily="34" charset="0"/>
                  <a:cs typeface="Calibri" panose="020F0502020204030204" pitchFamily="34" charset="0"/>
                </a:rPr>
                <a:t>Prof. Dr. Sabine Corsten</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 Prof. Dr. Norina Lauer</a:t>
              </a:r>
              <a:endParaRPr lang="de-DE" sz="1050" dirty="0">
                <a:solidFill>
                  <a:schemeClr val="tx1">
                    <a:lumMod val="75000"/>
                    <a:lumOff val="25000"/>
                  </a:schemeClr>
                </a:solidFill>
                <a:latin typeface="Utsaah" panose="020B0604020202020204" pitchFamily="34" charset="0"/>
                <a:cs typeface="Utsaah" panose="020B0604020202020204" pitchFamily="34" charset="0"/>
              </a:endParaRPr>
            </a:p>
          </p:txBody>
        </p:sp>
        <p:cxnSp>
          <p:nvCxnSpPr>
            <p:cNvPr id="23" name="Gerade Verbindung 11"/>
            <p:cNvCxnSpPr/>
            <p:nvPr userDrawn="1"/>
          </p:nvCxnSpPr>
          <p:spPr>
            <a:xfrm>
              <a:off x="457200" y="6276475"/>
              <a:ext cx="8686800" cy="0"/>
            </a:xfrm>
            <a:prstGeom prst="line">
              <a:avLst/>
            </a:prstGeom>
            <a:ln w="38100">
              <a:solidFill>
                <a:srgbClr val="8CC061"/>
              </a:solidFill>
            </a:ln>
          </p:spPr>
          <p:style>
            <a:lnRef idx="1">
              <a:schemeClr val="accent1"/>
            </a:lnRef>
            <a:fillRef idx="0">
              <a:schemeClr val="accent1"/>
            </a:fillRef>
            <a:effectRef idx="0">
              <a:schemeClr val="accent1"/>
            </a:effectRef>
            <a:fontRef idx="minor">
              <a:schemeClr val="tx1"/>
            </a:fontRef>
          </p:style>
        </p:cxnSp>
      </p:grpSp>
      <p:pic>
        <p:nvPicPr>
          <p:cNvPr id="10" name="Grafi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2" r:id="rId2"/>
  </p:sldLayoutIdLst>
  <p:txStyles>
    <p:titleStyle>
      <a:lvl1pPr algn="l" rtl="0" eaLnBrk="0" fontAlgn="base" hangingPunct="0">
        <a:spcBef>
          <a:spcPct val="0"/>
        </a:spcBef>
        <a:spcAft>
          <a:spcPct val="0"/>
        </a:spcAft>
        <a:defRPr sz="2800" b="1">
          <a:solidFill>
            <a:srgbClr val="4C4C4C"/>
          </a:solidFill>
          <a:latin typeface="Calibri" panose="020F0502020204030204" pitchFamily="34" charset="0"/>
          <a:ea typeface="Calibri" panose="020F0502020204030204" pitchFamily="34" charset="0"/>
          <a:cs typeface="Calibri" panose="020F0502020204030204" pitchFamily="34" charset="0"/>
        </a:defRPr>
      </a:lvl1pPr>
      <a:lvl2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jpeg"/><Relationship Id="rId4" Type="http://schemas.openxmlformats.org/officeDocument/2006/relationships/diagramLayout" Target="../diagrams/layout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Verzögerung 3"/>
          <p:cNvSpPr/>
          <p:nvPr/>
        </p:nvSpPr>
        <p:spPr>
          <a:xfrm>
            <a:off x="2884250" y="2209800"/>
            <a:ext cx="6441092" cy="2438400"/>
          </a:xfrm>
          <a:prstGeom prst="flowChartDelay">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3"/>
          <p:cNvSpPr txBox="1">
            <a:spLocks noChangeArrowheads="1"/>
          </p:cNvSpPr>
          <p:nvPr/>
        </p:nvSpPr>
        <p:spPr bwMode="auto">
          <a:xfrm>
            <a:off x="5567067" y="2620964"/>
            <a:ext cx="3576933" cy="1646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None/>
            </a:pPr>
            <a:r>
              <a:rPr lang="de-DE" sz="2400" b="1" kern="0" dirty="0"/>
              <a:t>Modul 2</a:t>
            </a:r>
          </a:p>
          <a:p>
            <a:pPr marL="457200" lvl="1" indent="0">
              <a:buNone/>
            </a:pPr>
            <a:r>
              <a:rPr lang="de-DE" sz="2400" kern="0" dirty="0"/>
              <a:t>Was ist </a:t>
            </a:r>
            <a:r>
              <a:rPr lang="de-DE" sz="2400" kern="0" dirty="0" err="1"/>
              <a:t>Biographiearbeit</a:t>
            </a:r>
            <a:r>
              <a:rPr lang="de-DE" sz="2400" kern="0" dirty="0"/>
              <a:t>?</a:t>
            </a:r>
          </a:p>
        </p:txBody>
      </p:sp>
      <p:sp>
        <p:nvSpPr>
          <p:cNvPr id="7" name="Flussdiagramm: Verzögerung 6"/>
          <p:cNvSpPr/>
          <p:nvPr/>
        </p:nvSpPr>
        <p:spPr>
          <a:xfrm>
            <a:off x="0" y="2209800"/>
            <a:ext cx="5842323" cy="2438400"/>
          </a:xfrm>
          <a:prstGeom prst="flowChartDelay">
            <a:avLst/>
          </a:prstGeom>
          <a:solidFill>
            <a:srgbClr val="B9D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1460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10972800" cy="1143000"/>
          </a:xfrm>
        </p:spPr>
        <p:txBody>
          <a:bodyPr/>
          <a:lstStyle/>
          <a:p>
            <a:br>
              <a:rPr lang="de-DE" dirty="0"/>
            </a:br>
            <a:r>
              <a:rPr lang="de-DE" dirty="0"/>
              <a:t>Erinnerungen als subjektive Rekonstruktion vergangener Lebenssituationen</a:t>
            </a:r>
          </a:p>
        </p:txBody>
      </p:sp>
      <p:sp>
        <p:nvSpPr>
          <p:cNvPr id="10" name="Rectangle 3"/>
          <p:cNvSpPr txBox="1">
            <a:spLocks noChangeArrowheads="1"/>
          </p:cNvSpPr>
          <p:nvPr/>
        </p:nvSpPr>
        <p:spPr bwMode="auto">
          <a:xfrm>
            <a:off x="838200" y="1371600"/>
            <a:ext cx="94869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None/>
            </a:pPr>
            <a:r>
              <a:rPr lang="de-DE" sz="2400" u="sng" kern="0" dirty="0">
                <a:solidFill>
                  <a:schemeClr val="tx1">
                    <a:lumMod val="75000"/>
                    <a:lumOff val="25000"/>
                  </a:schemeClr>
                </a:solidFill>
              </a:rPr>
              <a:t>„Biographische Erzählungen“: </a:t>
            </a:r>
          </a:p>
          <a:p>
            <a:pPr lvl="2">
              <a:buFont typeface="Arial" panose="020B0604020202020204" pitchFamily="34" charset="0"/>
              <a:buChar char="•"/>
            </a:pPr>
            <a:r>
              <a:rPr lang="de-DE" sz="2400" kern="0" dirty="0">
                <a:solidFill>
                  <a:schemeClr val="tx1">
                    <a:lumMod val="75000"/>
                    <a:lumOff val="25000"/>
                  </a:schemeClr>
                </a:solidFill>
              </a:rPr>
              <a:t>Mischung aus biographischen Daten und subjektiven Interpretationen</a:t>
            </a:r>
          </a:p>
          <a:p>
            <a:pPr lvl="2">
              <a:buFont typeface="Arial" panose="020B0604020202020204" pitchFamily="34" charset="0"/>
              <a:buChar char="•"/>
            </a:pPr>
            <a:r>
              <a:rPr lang="de-DE" sz="2400" kern="0" dirty="0">
                <a:solidFill>
                  <a:schemeClr val="tx1">
                    <a:lumMod val="75000"/>
                    <a:lumOff val="25000"/>
                  </a:schemeClr>
                </a:solidFill>
              </a:rPr>
              <a:t>Erinnerungen werden im Nachhinein verändert</a:t>
            </a:r>
          </a:p>
        </p:txBody>
      </p:sp>
      <p:sp>
        <p:nvSpPr>
          <p:cNvPr id="9" name="Rectangle 3"/>
          <p:cNvSpPr txBox="1">
            <a:spLocks noChangeArrowheads="1"/>
          </p:cNvSpPr>
          <p:nvPr/>
        </p:nvSpPr>
        <p:spPr bwMode="auto">
          <a:xfrm>
            <a:off x="2057400" y="3301430"/>
            <a:ext cx="9486900" cy="1714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lnSpc>
                <a:spcPct val="150000"/>
              </a:lnSpc>
              <a:buFont typeface="Wingdings" panose="05000000000000000000" pitchFamily="2" charset="2"/>
              <a:buChar char="Ø"/>
            </a:pPr>
            <a:r>
              <a:rPr lang="de-DE" sz="2400" kern="0" dirty="0">
                <a:solidFill>
                  <a:schemeClr val="tx1">
                    <a:lumMod val="75000"/>
                    <a:lumOff val="25000"/>
                  </a:schemeClr>
                </a:solidFill>
                <a:sym typeface="Wingdings" panose="05000000000000000000" pitchFamily="2" charset="2"/>
              </a:rPr>
              <a:t>Keine korrekte Darstellung eines Lebenslaufs </a:t>
            </a:r>
          </a:p>
          <a:p>
            <a:pPr lvl="1">
              <a:lnSpc>
                <a:spcPct val="150000"/>
              </a:lnSpc>
              <a:buFont typeface="Wingdings" panose="05000000000000000000" pitchFamily="2" charset="2"/>
              <a:buChar char="Ø"/>
            </a:pPr>
            <a:r>
              <a:rPr lang="de-DE" sz="2400" kern="0" dirty="0">
                <a:solidFill>
                  <a:schemeClr val="tx1">
                    <a:lumMod val="75000"/>
                    <a:lumOff val="25000"/>
                  </a:schemeClr>
                </a:solidFill>
                <a:sym typeface="Wingdings" panose="05000000000000000000" pitchFamily="2" charset="2"/>
              </a:rPr>
              <a:t>Selbstdarstellung mit eigenen wichtigen Themen und Erlebnissen</a:t>
            </a:r>
          </a:p>
          <a:p>
            <a:pPr lvl="1">
              <a:lnSpc>
                <a:spcPct val="150000"/>
              </a:lnSpc>
              <a:buFont typeface="Wingdings" panose="05000000000000000000" pitchFamily="2" charset="2"/>
              <a:buChar char="Ø"/>
            </a:pPr>
            <a:r>
              <a:rPr lang="de-DE" sz="2400" kern="0" dirty="0">
                <a:solidFill>
                  <a:schemeClr val="tx1">
                    <a:lumMod val="75000"/>
                    <a:lumOff val="25000"/>
                  </a:schemeClr>
                </a:solidFill>
                <a:sym typeface="Wingdings" panose="05000000000000000000" pitchFamily="2" charset="2"/>
              </a:rPr>
              <a:t>Non-direktiv: Keine Vorgaben, eigene Annahmen zurückhalten</a:t>
            </a:r>
          </a:p>
          <a:p>
            <a:pPr lvl="1">
              <a:lnSpc>
                <a:spcPct val="150000"/>
              </a:lnSpc>
              <a:buFont typeface="Wingdings" panose="05000000000000000000" pitchFamily="2" charset="2"/>
              <a:buChar char="Ø"/>
            </a:pPr>
            <a:r>
              <a:rPr lang="de-DE" sz="2400" kern="0" dirty="0">
                <a:solidFill>
                  <a:schemeClr val="tx1">
                    <a:lumMod val="75000"/>
                    <a:lumOff val="25000"/>
                  </a:schemeClr>
                </a:solidFill>
                <a:sym typeface="Wingdings" panose="05000000000000000000" pitchFamily="2" charset="2"/>
              </a:rPr>
              <a:t>Aufmerksames Zuhören und weiterführendes Nachfragen </a:t>
            </a:r>
            <a:endParaRPr lang="de-DE" sz="2400" kern="0" dirty="0">
              <a:solidFill>
                <a:schemeClr val="tx1">
                  <a:lumMod val="75000"/>
                  <a:lumOff val="25000"/>
                </a:schemeClr>
              </a:solidFill>
            </a:endParaRPr>
          </a:p>
        </p:txBody>
      </p:sp>
      <p:pic>
        <p:nvPicPr>
          <p:cNvPr id="4" name="Grafik 3"/>
          <p:cNvPicPr>
            <a:picLocks noChangeAspect="1"/>
          </p:cNvPicPr>
          <p:nvPr/>
        </p:nvPicPr>
        <p:blipFill>
          <a:blip r:embed="rId3"/>
          <a:stretch>
            <a:fillRect/>
          </a:stretch>
        </p:blipFill>
        <p:spPr>
          <a:xfrm>
            <a:off x="1742804" y="4656993"/>
            <a:ext cx="524060" cy="524060"/>
          </a:xfrm>
          <a:prstGeom prst="rect">
            <a:avLst/>
          </a:prstGeom>
        </p:spPr>
      </p:pic>
      <p:pic>
        <p:nvPicPr>
          <p:cNvPr id="23" name="Grafik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2804" y="3429000"/>
            <a:ext cx="524060" cy="434381"/>
          </a:xfrm>
          <a:prstGeom prst="rect">
            <a:avLst/>
          </a:prstGeom>
        </p:spPr>
      </p:pic>
      <p:pic>
        <p:nvPicPr>
          <p:cNvPr id="5" name="Grafik 4" descr="Ohr mit einfarbiger Füllung">
            <a:extLst>
              <a:ext uri="{FF2B5EF4-FFF2-40B4-BE49-F238E27FC236}">
                <a16:creationId xmlns:a16="http://schemas.microsoft.com/office/drawing/2014/main" id="{3B574FE1-9932-27A4-30B4-6368AEB027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42804" y="5257800"/>
            <a:ext cx="524060" cy="524060"/>
          </a:xfrm>
          <a:prstGeom prst="rect">
            <a:avLst/>
          </a:prstGeom>
        </p:spPr>
      </p:pic>
      <p:pic>
        <p:nvPicPr>
          <p:cNvPr id="7" name="Grafik 6" descr="Spiegelung mit einfarbiger Füllung">
            <a:extLst>
              <a:ext uri="{FF2B5EF4-FFF2-40B4-BE49-F238E27FC236}">
                <a16:creationId xmlns:a16="http://schemas.microsoft.com/office/drawing/2014/main" id="{09426F67-ECA7-0559-F51C-8173BD83E7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42804" y="3998157"/>
            <a:ext cx="524060" cy="524060"/>
          </a:xfrm>
          <a:prstGeom prst="rect">
            <a:avLst/>
          </a:prstGeom>
        </p:spPr>
      </p:pic>
    </p:spTree>
    <p:extLst>
      <p:ext uri="{BB962C8B-B14F-4D97-AF65-F5344CB8AC3E}">
        <p14:creationId xmlns:p14="http://schemas.microsoft.com/office/powerpoint/2010/main" val="365386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 2: Take-Home-Message</a:t>
            </a:r>
          </a:p>
        </p:txBody>
      </p:sp>
      <p:sp>
        <p:nvSpPr>
          <p:cNvPr id="4" name="Horizontales Scrollen 3"/>
          <p:cNvSpPr/>
          <p:nvPr/>
        </p:nvSpPr>
        <p:spPr>
          <a:xfrm>
            <a:off x="1752600" y="838200"/>
            <a:ext cx="8153400" cy="5257800"/>
          </a:xfrm>
          <a:prstGeom prst="horizontalScroll">
            <a:avLst/>
          </a:prstGeom>
          <a:solidFill>
            <a:srgbClr val="FAF0CA"/>
          </a:solid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indent="-355600">
              <a:buClr>
                <a:schemeClr val="tx1">
                  <a:lumMod val="75000"/>
                  <a:lumOff val="25000"/>
                </a:schemeClr>
              </a:buClr>
              <a:buFont typeface="Wingdings" panose="05000000000000000000" pitchFamily="2" charset="2"/>
              <a:buChar char="v"/>
            </a:pPr>
            <a:r>
              <a:rPr lang="de-DE" sz="2400" dirty="0">
                <a:solidFill>
                  <a:schemeClr val="tx1">
                    <a:lumMod val="75000"/>
                    <a:lumOff val="25000"/>
                  </a:schemeClr>
                </a:solidFill>
                <a:latin typeface="Calibri" panose="020F0502020204030204" pitchFamily="34" charset="0"/>
                <a:cs typeface="Calibri" panose="020F0502020204030204" pitchFamily="34" charset="0"/>
              </a:rPr>
              <a:t>Biographiearbeit meint den </a:t>
            </a:r>
            <a:r>
              <a:rPr lang="de-DE" sz="2400" b="1" dirty="0">
                <a:solidFill>
                  <a:schemeClr val="tx1">
                    <a:lumMod val="75000"/>
                    <a:lumOff val="25000"/>
                  </a:schemeClr>
                </a:solidFill>
                <a:latin typeface="Calibri" panose="020F0502020204030204" pitchFamily="34" charset="0"/>
                <a:cs typeface="Calibri" panose="020F0502020204030204" pitchFamily="34" charset="0"/>
              </a:rPr>
              <a:t>Austausch</a:t>
            </a:r>
            <a:r>
              <a:rPr lang="de-DE" sz="2400" dirty="0">
                <a:solidFill>
                  <a:schemeClr val="tx1">
                    <a:lumMod val="75000"/>
                    <a:lumOff val="25000"/>
                  </a:schemeClr>
                </a:solidFill>
                <a:latin typeface="Calibri" panose="020F0502020204030204" pitchFamily="34" charset="0"/>
                <a:cs typeface="Calibri" panose="020F0502020204030204" pitchFamily="34" charset="0"/>
              </a:rPr>
              <a:t> mit anderen </a:t>
            </a:r>
            <a:r>
              <a:rPr lang="de-DE" sz="2400" b="1" dirty="0">
                <a:solidFill>
                  <a:schemeClr val="tx1">
                    <a:lumMod val="75000"/>
                    <a:lumOff val="25000"/>
                  </a:schemeClr>
                </a:solidFill>
                <a:latin typeface="Calibri" panose="020F0502020204030204" pitchFamily="34" charset="0"/>
                <a:cs typeface="Calibri" panose="020F0502020204030204" pitchFamily="34" charset="0"/>
              </a:rPr>
              <a:t>über das eigene Leben.</a:t>
            </a:r>
          </a:p>
          <a:p>
            <a:pPr marL="355600" indent="-355600">
              <a:buClr>
                <a:schemeClr val="tx1">
                  <a:lumMod val="75000"/>
                  <a:lumOff val="25000"/>
                </a:schemeClr>
              </a:buClr>
              <a:buFont typeface="Wingdings" panose="05000000000000000000" pitchFamily="2" charset="2"/>
              <a:buChar char="v"/>
            </a:pPr>
            <a:endParaRPr lang="de-DE" sz="700" dirty="0">
              <a:solidFill>
                <a:schemeClr val="tx1">
                  <a:lumMod val="75000"/>
                  <a:lumOff val="25000"/>
                </a:schemeClr>
              </a:solidFill>
              <a:latin typeface="Calibri" panose="020F0502020204030204" pitchFamily="34" charset="0"/>
              <a:cs typeface="Calibri" panose="020F0502020204030204" pitchFamily="34" charset="0"/>
            </a:endParaRPr>
          </a:p>
          <a:p>
            <a:pPr marL="355600" indent="-355600">
              <a:buClr>
                <a:schemeClr val="tx1">
                  <a:lumMod val="75000"/>
                  <a:lumOff val="25000"/>
                </a:schemeClr>
              </a:buClr>
              <a:buFont typeface="Wingdings" panose="05000000000000000000" pitchFamily="2" charset="2"/>
              <a:buChar char="v"/>
            </a:pPr>
            <a:r>
              <a:rPr lang="de-DE" sz="2400" dirty="0">
                <a:solidFill>
                  <a:schemeClr val="tx1">
                    <a:lumMod val="75000"/>
                    <a:lumOff val="25000"/>
                  </a:schemeClr>
                </a:solidFill>
                <a:latin typeface="Calibri" panose="020F0502020204030204" pitchFamily="34" charset="0"/>
                <a:cs typeface="Calibri" panose="020F0502020204030204" pitchFamily="34" charset="0"/>
              </a:rPr>
              <a:t>Biographiearbeit kann </a:t>
            </a:r>
            <a:r>
              <a:rPr lang="de-DE" sz="2400" b="1" dirty="0">
                <a:solidFill>
                  <a:schemeClr val="tx1">
                    <a:lumMod val="75000"/>
                    <a:lumOff val="25000"/>
                  </a:schemeClr>
                </a:solidFill>
                <a:latin typeface="Calibri" panose="020F0502020204030204" pitchFamily="34" charset="0"/>
                <a:cs typeface="Calibri" panose="020F0502020204030204" pitchFamily="34" charset="0"/>
              </a:rPr>
              <a:t>Sinnstiftung</a:t>
            </a:r>
            <a:r>
              <a:rPr lang="de-DE" sz="2400" dirty="0">
                <a:solidFill>
                  <a:schemeClr val="tx1">
                    <a:lumMod val="75000"/>
                    <a:lumOff val="25000"/>
                  </a:schemeClr>
                </a:solidFill>
                <a:latin typeface="Calibri" panose="020F0502020204030204" pitchFamily="34" charset="0"/>
                <a:cs typeface="Calibri" panose="020F0502020204030204" pitchFamily="34" charset="0"/>
              </a:rPr>
              <a:t> anregen und bei der </a:t>
            </a:r>
            <a:r>
              <a:rPr lang="de-DE" sz="2400" b="1" dirty="0">
                <a:solidFill>
                  <a:schemeClr val="tx1">
                    <a:lumMod val="75000"/>
                    <a:lumOff val="25000"/>
                  </a:schemeClr>
                </a:solidFill>
                <a:latin typeface="Calibri" panose="020F0502020204030204" pitchFamily="34" charset="0"/>
                <a:cs typeface="Calibri" panose="020F0502020204030204" pitchFamily="34" charset="0"/>
              </a:rPr>
              <a:t>Anpassung an Lebensveränderungen </a:t>
            </a:r>
            <a:r>
              <a:rPr lang="de-DE" sz="2400" dirty="0">
                <a:solidFill>
                  <a:schemeClr val="tx1">
                    <a:lumMod val="75000"/>
                    <a:lumOff val="25000"/>
                  </a:schemeClr>
                </a:solidFill>
                <a:latin typeface="Calibri" panose="020F0502020204030204" pitchFamily="34" charset="0"/>
                <a:cs typeface="Calibri" panose="020F0502020204030204" pitchFamily="34" charset="0"/>
              </a:rPr>
              <a:t>unterstützen.</a:t>
            </a:r>
          </a:p>
          <a:p>
            <a:pPr marL="355600" indent="-355600">
              <a:buClr>
                <a:schemeClr val="tx1">
                  <a:lumMod val="75000"/>
                  <a:lumOff val="25000"/>
                </a:schemeClr>
              </a:buClr>
              <a:buFont typeface="Wingdings" panose="05000000000000000000" pitchFamily="2" charset="2"/>
              <a:buChar char="v"/>
            </a:pPr>
            <a:endParaRPr lang="de-DE" sz="700" dirty="0">
              <a:solidFill>
                <a:schemeClr val="tx1">
                  <a:lumMod val="75000"/>
                  <a:lumOff val="25000"/>
                </a:schemeClr>
              </a:solidFill>
              <a:latin typeface="Calibri" panose="020F0502020204030204" pitchFamily="34" charset="0"/>
              <a:cs typeface="Calibri" panose="020F0502020204030204" pitchFamily="34" charset="0"/>
            </a:endParaRPr>
          </a:p>
          <a:p>
            <a:pPr marL="355600" indent="-355600">
              <a:buClr>
                <a:schemeClr val="tx1">
                  <a:lumMod val="75000"/>
                  <a:lumOff val="25000"/>
                </a:schemeClr>
              </a:buClr>
              <a:buFont typeface="Wingdings" panose="05000000000000000000" pitchFamily="2" charset="2"/>
              <a:buChar char="v"/>
            </a:pPr>
            <a:r>
              <a:rPr lang="de-DE" sz="2400" dirty="0">
                <a:solidFill>
                  <a:schemeClr val="tx1">
                    <a:lumMod val="75000"/>
                    <a:lumOff val="25000"/>
                  </a:schemeClr>
                </a:solidFill>
                <a:latin typeface="Calibri" panose="020F0502020204030204" pitchFamily="34" charset="0"/>
                <a:cs typeface="Calibri" panose="020F0502020204030204" pitchFamily="34" charset="0"/>
              </a:rPr>
              <a:t>Biographiearbeit bezieht die drei Zeitebenen </a:t>
            </a:r>
            <a:r>
              <a:rPr lang="de-DE" sz="2400" b="1" dirty="0">
                <a:solidFill>
                  <a:schemeClr val="tx1">
                    <a:lumMod val="75000"/>
                    <a:lumOff val="25000"/>
                  </a:schemeClr>
                </a:solidFill>
                <a:latin typeface="Calibri" panose="020F0502020204030204" pitchFamily="34" charset="0"/>
                <a:cs typeface="Calibri" panose="020F0502020204030204" pitchFamily="34" charset="0"/>
              </a:rPr>
              <a:t>Vergangenheit</a:t>
            </a:r>
            <a:r>
              <a:rPr lang="de-DE" sz="2400" dirty="0">
                <a:solidFill>
                  <a:schemeClr val="tx1">
                    <a:lumMod val="75000"/>
                    <a:lumOff val="25000"/>
                  </a:schemeClr>
                </a:solidFill>
                <a:latin typeface="Calibri" panose="020F0502020204030204" pitchFamily="34" charset="0"/>
                <a:cs typeface="Calibri" panose="020F0502020204030204" pitchFamily="34" charset="0"/>
              </a:rPr>
              <a:t>, </a:t>
            </a:r>
            <a:r>
              <a:rPr lang="de-DE" sz="2400" b="1" dirty="0">
                <a:solidFill>
                  <a:schemeClr val="tx1">
                    <a:lumMod val="75000"/>
                    <a:lumOff val="25000"/>
                  </a:schemeClr>
                </a:solidFill>
                <a:latin typeface="Calibri" panose="020F0502020204030204" pitchFamily="34" charset="0"/>
                <a:cs typeface="Calibri" panose="020F0502020204030204" pitchFamily="34" charset="0"/>
              </a:rPr>
              <a:t>Gegenwart</a:t>
            </a:r>
            <a:r>
              <a:rPr lang="de-DE" sz="2400" dirty="0">
                <a:solidFill>
                  <a:schemeClr val="tx1">
                    <a:lumMod val="75000"/>
                    <a:lumOff val="25000"/>
                  </a:schemeClr>
                </a:solidFill>
                <a:latin typeface="Calibri" panose="020F0502020204030204" pitchFamily="34" charset="0"/>
                <a:cs typeface="Calibri" panose="020F0502020204030204" pitchFamily="34" charset="0"/>
              </a:rPr>
              <a:t> und </a:t>
            </a:r>
            <a:r>
              <a:rPr lang="de-DE" sz="2400" b="1" dirty="0">
                <a:solidFill>
                  <a:schemeClr val="tx1">
                    <a:lumMod val="75000"/>
                    <a:lumOff val="25000"/>
                  </a:schemeClr>
                </a:solidFill>
                <a:latin typeface="Calibri" panose="020F0502020204030204" pitchFamily="34" charset="0"/>
                <a:cs typeface="Calibri" panose="020F0502020204030204" pitchFamily="34" charset="0"/>
              </a:rPr>
              <a:t>Zukunft</a:t>
            </a:r>
            <a:r>
              <a:rPr lang="de-DE" sz="2400" dirty="0">
                <a:solidFill>
                  <a:schemeClr val="tx1">
                    <a:lumMod val="75000"/>
                    <a:lumOff val="25000"/>
                  </a:schemeClr>
                </a:solidFill>
                <a:latin typeface="Calibri" panose="020F0502020204030204" pitchFamily="34" charset="0"/>
                <a:cs typeface="Calibri" panose="020F0502020204030204" pitchFamily="34" charset="0"/>
              </a:rPr>
              <a:t> ein.</a:t>
            </a:r>
          </a:p>
          <a:p>
            <a:pPr marL="355600" indent="-355600">
              <a:buClr>
                <a:schemeClr val="tx1">
                  <a:lumMod val="75000"/>
                  <a:lumOff val="25000"/>
                </a:schemeClr>
              </a:buClr>
              <a:buFont typeface="Wingdings" panose="05000000000000000000" pitchFamily="2" charset="2"/>
              <a:buChar char="v"/>
            </a:pPr>
            <a:endParaRPr lang="de-DE" sz="700" dirty="0">
              <a:solidFill>
                <a:schemeClr val="tx1">
                  <a:lumMod val="75000"/>
                  <a:lumOff val="25000"/>
                </a:schemeClr>
              </a:solidFill>
              <a:latin typeface="Calibri" panose="020F0502020204030204" pitchFamily="34" charset="0"/>
              <a:cs typeface="Calibri" panose="020F0502020204030204" pitchFamily="34" charset="0"/>
            </a:endParaRPr>
          </a:p>
          <a:p>
            <a:pPr marL="355600" indent="-355600">
              <a:buClr>
                <a:schemeClr val="tx1">
                  <a:lumMod val="75000"/>
                  <a:lumOff val="25000"/>
                </a:schemeClr>
              </a:buClr>
              <a:buFont typeface="Wingdings" panose="05000000000000000000" pitchFamily="2" charset="2"/>
              <a:buChar char="v"/>
            </a:pPr>
            <a:r>
              <a:rPr lang="de-DE" sz="2400" dirty="0">
                <a:solidFill>
                  <a:schemeClr val="tx1">
                    <a:lumMod val="75000"/>
                    <a:lumOff val="25000"/>
                  </a:schemeClr>
                </a:solidFill>
                <a:latin typeface="Calibri" panose="020F0502020204030204" pitchFamily="34" charset="0"/>
                <a:cs typeface="Calibri" panose="020F0502020204030204" pitchFamily="34" charset="0"/>
              </a:rPr>
              <a:t>Biographische Erzählungen sind eine Mischung aus </a:t>
            </a:r>
            <a:r>
              <a:rPr lang="de-DE" sz="2400" b="1" dirty="0">
                <a:solidFill>
                  <a:schemeClr val="tx1">
                    <a:lumMod val="75000"/>
                    <a:lumOff val="25000"/>
                  </a:schemeClr>
                </a:solidFill>
                <a:latin typeface="Calibri" panose="020F0502020204030204" pitchFamily="34" charset="0"/>
                <a:cs typeface="Calibri" panose="020F0502020204030204" pitchFamily="34" charset="0"/>
              </a:rPr>
              <a:t>biographischen Daten und</a:t>
            </a:r>
            <a:r>
              <a:rPr lang="de-DE" sz="2400" dirty="0">
                <a:solidFill>
                  <a:schemeClr val="tx1">
                    <a:lumMod val="75000"/>
                    <a:lumOff val="25000"/>
                  </a:schemeClr>
                </a:solidFill>
                <a:latin typeface="Calibri" panose="020F0502020204030204" pitchFamily="34" charset="0"/>
                <a:cs typeface="Calibri" panose="020F0502020204030204" pitchFamily="34" charset="0"/>
              </a:rPr>
              <a:t> </a:t>
            </a:r>
            <a:r>
              <a:rPr lang="de-DE" sz="2400" b="1" dirty="0">
                <a:solidFill>
                  <a:schemeClr val="tx1">
                    <a:lumMod val="75000"/>
                    <a:lumOff val="25000"/>
                  </a:schemeClr>
                </a:solidFill>
                <a:latin typeface="Calibri" panose="020F0502020204030204" pitchFamily="34" charset="0"/>
                <a:cs typeface="Calibri" panose="020F0502020204030204" pitchFamily="34" charset="0"/>
              </a:rPr>
              <a:t>Interpretationen.</a:t>
            </a:r>
          </a:p>
        </p:txBody>
      </p:sp>
    </p:spTree>
    <p:extLst>
      <p:ext uri="{BB962C8B-B14F-4D97-AF65-F5344CB8AC3E}">
        <p14:creationId xmlns:p14="http://schemas.microsoft.com/office/powerpoint/2010/main" val="13848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Verzögerung 7"/>
          <p:cNvSpPr/>
          <p:nvPr/>
        </p:nvSpPr>
        <p:spPr>
          <a:xfrm>
            <a:off x="2884250" y="2209800"/>
            <a:ext cx="6441092" cy="2438400"/>
          </a:xfrm>
          <a:prstGeom prst="flowChartDelay">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img706306" descr="cid:71f14b9a-556c-47d7-90f2-d965836196fe"/>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086100"/>
            <a:ext cx="685800" cy="685800"/>
          </a:xfrm>
          <a:prstGeom prst="rect">
            <a:avLst/>
          </a:prstGeom>
          <a:noFill/>
          <a:ln>
            <a:noFill/>
          </a:ln>
        </p:spPr>
      </p:pic>
      <p:sp>
        <p:nvSpPr>
          <p:cNvPr id="7" name="Flussdiagramm: Verzögerung 6"/>
          <p:cNvSpPr/>
          <p:nvPr/>
        </p:nvSpPr>
        <p:spPr>
          <a:xfrm>
            <a:off x="0" y="2209800"/>
            <a:ext cx="5990858" cy="2438400"/>
          </a:xfrm>
          <a:prstGeom prst="flowChartDelay">
            <a:avLst/>
          </a:prstGeom>
          <a:solidFill>
            <a:srgbClr val="B9D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lumMod val="75000"/>
                    <a:lumOff val="25000"/>
                  </a:schemeClr>
                </a:solidFill>
                <a:latin typeface="Calibri" panose="020F0502020204030204" pitchFamily="34" charset="0"/>
                <a:cs typeface="Calibri" panose="020F0502020204030204" pitchFamily="34" charset="0"/>
              </a:rPr>
              <a:t>Modul 2 </a:t>
            </a:r>
            <a:endParaRPr lang="de-DE" sz="3600" b="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de-DE" sz="3600" b="1" dirty="0">
                <a:solidFill>
                  <a:schemeClr val="tx1">
                    <a:lumMod val="75000"/>
                    <a:lumOff val="25000"/>
                  </a:schemeClr>
                </a:solidFill>
                <a:latin typeface="Calibri" panose="020F0502020204030204" pitchFamily="34" charset="0"/>
                <a:cs typeface="Calibri" panose="020F0502020204030204" pitchFamily="34" charset="0"/>
              </a:rPr>
              <a:t>Was ist </a:t>
            </a:r>
            <a:r>
              <a:rPr lang="de-DE" sz="3600" b="1" dirty="0" err="1">
                <a:solidFill>
                  <a:schemeClr val="tx1">
                    <a:lumMod val="75000"/>
                    <a:lumOff val="25000"/>
                  </a:schemeClr>
                </a:solidFill>
                <a:latin typeface="Calibri" panose="020F0502020204030204" pitchFamily="34" charset="0"/>
                <a:cs typeface="Calibri" panose="020F0502020204030204" pitchFamily="34" charset="0"/>
              </a:rPr>
              <a:t>Biographiearbeit</a:t>
            </a:r>
            <a:r>
              <a:rPr lang="de-DE" sz="3600" b="1" dirty="0">
                <a:solidFill>
                  <a:schemeClr val="tx1">
                    <a:lumMod val="75000"/>
                    <a:lumOff val="25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98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t="21122" b="2310"/>
          <a:stretch/>
        </p:blipFill>
        <p:spPr>
          <a:xfrm>
            <a:off x="2286000" y="1524000"/>
            <a:ext cx="7696200" cy="4419600"/>
          </a:xfrm>
          <a:prstGeom prst="rect">
            <a:avLst/>
          </a:prstGeom>
        </p:spPr>
      </p:pic>
      <p:sp>
        <p:nvSpPr>
          <p:cNvPr id="5" name="Rectangle 3"/>
          <p:cNvSpPr txBox="1">
            <a:spLocks noChangeArrowheads="1"/>
          </p:cNvSpPr>
          <p:nvPr/>
        </p:nvSpPr>
        <p:spPr bwMode="auto">
          <a:xfrm>
            <a:off x="2298700" y="838200"/>
            <a:ext cx="7670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de-DE" sz="2400" i="1" kern="0" dirty="0">
                <a:solidFill>
                  <a:schemeClr val="tx1">
                    <a:lumMod val="75000"/>
                    <a:lumOff val="25000"/>
                  </a:schemeClr>
                </a:solidFill>
              </a:rPr>
              <a:t>Wer eine Geschichte zu erzählen hat, ist ebenso wenig einsam wie der, der einer Geschichte zuhört. Und solange es noch irgendjemand gibt, der Geschichten hören will, hat es Sinn, so zu leben, dass man eine zu erzählen hat.</a:t>
            </a:r>
          </a:p>
          <a:p>
            <a:pPr marL="0" indent="0" algn="ctr">
              <a:buNone/>
            </a:pPr>
            <a:r>
              <a:rPr lang="de-DE" sz="2000" dirty="0">
                <a:solidFill>
                  <a:schemeClr val="tx1">
                    <a:lumMod val="75000"/>
                    <a:lumOff val="25000"/>
                  </a:schemeClr>
                </a:solidFill>
              </a:rPr>
              <a:t>- Sten Nadolny</a:t>
            </a:r>
            <a:endParaRPr lang="de-DE" kern="0" dirty="0"/>
          </a:p>
        </p:txBody>
      </p:sp>
    </p:spTree>
    <p:extLst>
      <p:ext uri="{BB962C8B-B14F-4D97-AF65-F5344CB8AC3E}">
        <p14:creationId xmlns:p14="http://schemas.microsoft.com/office/powerpoint/2010/main" val="109224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chemeClr val="tx1">
                    <a:lumMod val="75000"/>
                    <a:lumOff val="25000"/>
                  </a:schemeClr>
                </a:solidFill>
              </a:rPr>
              <a:t>Biographiearbeit</a:t>
            </a:r>
            <a:r>
              <a:rPr lang="de-DE" dirty="0">
                <a:solidFill>
                  <a:schemeClr val="tx1">
                    <a:lumMod val="75000"/>
                    <a:lumOff val="25000"/>
                  </a:schemeClr>
                </a:solidFill>
              </a:rPr>
              <a:t>: Ziele, Vorgehen, Setting und Methoden</a:t>
            </a:r>
          </a:p>
        </p:txBody>
      </p:sp>
      <p:sp>
        <p:nvSpPr>
          <p:cNvPr id="4" name="Rectangle 3"/>
          <p:cNvSpPr txBox="1">
            <a:spLocks noChangeArrowheads="1"/>
          </p:cNvSpPr>
          <p:nvPr/>
        </p:nvSpPr>
        <p:spPr bwMode="auto">
          <a:xfrm>
            <a:off x="1295400" y="721738"/>
            <a:ext cx="9067800" cy="5679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None/>
            </a:pPr>
            <a:endParaRPr lang="de-DE" kern="0" dirty="0"/>
          </a:p>
          <a:p>
            <a:pPr lvl="1"/>
            <a:endParaRPr lang="de-DE" kern="0" dirty="0"/>
          </a:p>
          <a:p>
            <a:pPr lvl="1"/>
            <a:endParaRPr lang="de-DE" kern="0" dirty="0"/>
          </a:p>
          <a:p>
            <a:pPr lvl="1"/>
            <a:endParaRPr lang="de-DE" sz="2400" kern="0" dirty="0">
              <a:solidFill>
                <a:schemeClr val="tx1">
                  <a:lumMod val="75000"/>
                  <a:lumOff val="25000"/>
                </a:schemeClr>
              </a:solidFill>
            </a:endParaRPr>
          </a:p>
          <a:p>
            <a:pPr lvl="1"/>
            <a:endParaRPr lang="de-DE" sz="2400" kern="0" dirty="0">
              <a:solidFill>
                <a:schemeClr val="tx1">
                  <a:lumMod val="75000"/>
                  <a:lumOff val="25000"/>
                </a:schemeClr>
              </a:solidFill>
            </a:endParaRPr>
          </a:p>
          <a:p>
            <a:pPr lvl="1">
              <a:buFont typeface="Arial" panose="020B0604020202020204" pitchFamily="34" charset="0"/>
              <a:buChar char="•"/>
            </a:pPr>
            <a:endParaRPr lang="de-DE" sz="2400" kern="0" dirty="0">
              <a:solidFill>
                <a:schemeClr val="tx1">
                  <a:lumMod val="75000"/>
                  <a:lumOff val="25000"/>
                </a:schemeClr>
              </a:solidFill>
            </a:endParaRPr>
          </a:p>
          <a:p>
            <a:pPr marL="0" indent="0">
              <a:buNone/>
            </a:pPr>
            <a:r>
              <a:rPr lang="de-DE" sz="2400" u="sng" kern="0" dirty="0">
                <a:solidFill>
                  <a:schemeClr val="tx1">
                    <a:lumMod val="75000"/>
                    <a:lumOff val="25000"/>
                  </a:schemeClr>
                </a:solidFill>
              </a:rPr>
              <a:t>Ziele:</a:t>
            </a:r>
            <a:r>
              <a:rPr lang="de-DE" sz="2400" kern="0" dirty="0">
                <a:solidFill>
                  <a:schemeClr val="tx1">
                    <a:lumMod val="75000"/>
                    <a:lumOff val="25000"/>
                  </a:schemeClr>
                </a:solidFill>
              </a:rPr>
              <a:t>		Anregung von Verarbeitungsprozessen, Finden von 			Strategien, um mit herausfordernden Lebensereignissen 		umgehen zu können</a:t>
            </a:r>
          </a:p>
          <a:p>
            <a:pPr marL="0" indent="0">
              <a:buNone/>
            </a:pPr>
            <a:r>
              <a:rPr lang="de-DE" sz="2400" u="sng" kern="0" dirty="0">
                <a:solidFill>
                  <a:schemeClr val="tx1">
                    <a:lumMod val="75000"/>
                    <a:lumOff val="25000"/>
                  </a:schemeClr>
                </a:solidFill>
              </a:rPr>
              <a:t>Vorgehen:</a:t>
            </a:r>
            <a:r>
              <a:rPr lang="de-DE" sz="2400" kern="0" dirty="0">
                <a:solidFill>
                  <a:schemeClr val="tx1">
                    <a:lumMod val="75000"/>
                    <a:lumOff val="25000"/>
                  </a:schemeClr>
                </a:solidFill>
              </a:rPr>
              <a:t>	Austausch über das eigene Leben</a:t>
            </a:r>
          </a:p>
          <a:p>
            <a:pPr marL="0" indent="0">
              <a:buNone/>
            </a:pPr>
            <a:r>
              <a:rPr lang="de-DE" sz="2400" u="sng" kern="0" dirty="0">
                <a:solidFill>
                  <a:schemeClr val="tx1">
                    <a:lumMod val="75000"/>
                    <a:lumOff val="25000"/>
                  </a:schemeClr>
                </a:solidFill>
              </a:rPr>
              <a:t>Setting:</a:t>
            </a:r>
            <a:r>
              <a:rPr lang="de-DE" sz="2400" kern="0" dirty="0">
                <a:solidFill>
                  <a:schemeClr val="tx1">
                    <a:lumMod val="75000"/>
                    <a:lumOff val="25000"/>
                  </a:schemeClr>
                </a:solidFill>
              </a:rPr>
              <a:t>	Partizipativ, dialogisch und kooperativ</a:t>
            </a:r>
          </a:p>
          <a:p>
            <a:pPr marL="0" indent="0">
              <a:buNone/>
            </a:pPr>
            <a:r>
              <a:rPr lang="de-DE" sz="2400" u="sng" kern="0" dirty="0">
                <a:solidFill>
                  <a:schemeClr val="tx1">
                    <a:lumMod val="75000"/>
                    <a:lumOff val="25000"/>
                  </a:schemeClr>
                </a:solidFill>
              </a:rPr>
              <a:t>Methoden:</a:t>
            </a:r>
            <a:r>
              <a:rPr lang="de-DE" sz="2400" kern="0" dirty="0">
                <a:solidFill>
                  <a:schemeClr val="tx1">
                    <a:lumMod val="75000"/>
                    <a:lumOff val="25000"/>
                  </a:schemeClr>
                </a:solidFill>
              </a:rPr>
              <a:t> 	Fotos, Fragen, auditive Reize, kreatives Schreiben, Tanz, 		Anfertigen von Collagen, …</a:t>
            </a:r>
          </a:p>
        </p:txBody>
      </p:sp>
      <p:graphicFrame>
        <p:nvGraphicFramePr>
          <p:cNvPr id="5" name="Diagramm 4">
            <a:extLst>
              <a:ext uri="{FF2B5EF4-FFF2-40B4-BE49-F238E27FC236}">
                <a16:creationId xmlns:a16="http://schemas.microsoft.com/office/drawing/2014/main" id="{5E64B019-405E-FD02-6ED0-5EE2279B92C4}"/>
              </a:ext>
            </a:extLst>
          </p:cNvPr>
          <p:cNvGraphicFramePr/>
          <p:nvPr>
            <p:extLst>
              <p:ext uri="{D42A27DB-BD31-4B8C-83A1-F6EECF244321}">
                <p14:modId xmlns:p14="http://schemas.microsoft.com/office/powerpoint/2010/main" val="864725351"/>
              </p:ext>
            </p:extLst>
          </p:nvPr>
        </p:nvGraphicFramePr>
        <p:xfrm>
          <a:off x="1524000" y="1143000"/>
          <a:ext cx="85344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fik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3269" y="1313667"/>
            <a:ext cx="2610633" cy="1740422"/>
          </a:xfrm>
          <a:prstGeom prst="rect">
            <a:avLst/>
          </a:prstGeom>
        </p:spPr>
      </p:pic>
      <p:pic>
        <p:nvPicPr>
          <p:cNvPr id="7" name="Grafik 6"/>
          <p:cNvPicPr>
            <a:picLocks noChangeAspect="1"/>
          </p:cNvPicPr>
          <p:nvPr/>
        </p:nvPicPr>
        <p:blipFill rotWithShape="1">
          <a:blip r:embed="rId9" cstate="print">
            <a:extLst>
              <a:ext uri="{28A0092B-C50C-407E-A947-70E740481C1C}">
                <a14:useLocalDpi xmlns:a14="http://schemas.microsoft.com/office/drawing/2010/main" val="0"/>
              </a:ext>
            </a:extLst>
          </a:blip>
          <a:srcRect l="416" t="13902"/>
          <a:stretch/>
        </p:blipFill>
        <p:spPr>
          <a:xfrm>
            <a:off x="7239000" y="1292751"/>
            <a:ext cx="2679526" cy="1737503"/>
          </a:xfrm>
          <a:prstGeom prst="rect">
            <a:avLst/>
          </a:prstGeom>
        </p:spPr>
      </p:pic>
      <p:pic>
        <p:nvPicPr>
          <p:cNvPr id="8" name="Grafik 7"/>
          <p:cNvPicPr>
            <a:picLocks noChangeAspect="1"/>
          </p:cNvPicPr>
          <p:nvPr/>
        </p:nvPicPr>
        <p:blipFill rotWithShape="1">
          <a:blip r:embed="rId10" cstate="print">
            <a:extLst>
              <a:ext uri="{28A0092B-C50C-407E-A947-70E740481C1C}">
                <a14:useLocalDpi xmlns:a14="http://schemas.microsoft.com/office/drawing/2010/main" val="0"/>
              </a:ext>
            </a:extLst>
          </a:blip>
          <a:srcRect l="746" t="-2159" r="-746" b="2159"/>
          <a:stretch/>
        </p:blipFill>
        <p:spPr>
          <a:xfrm>
            <a:off x="4306604" y="1297314"/>
            <a:ext cx="2659693" cy="1773128"/>
          </a:xfrm>
          <a:prstGeom prst="rect">
            <a:avLst/>
          </a:prstGeom>
        </p:spPr>
      </p:pic>
      <p:sp>
        <p:nvSpPr>
          <p:cNvPr id="9" name="Abgerundetes Rechteck 8"/>
          <p:cNvSpPr/>
          <p:nvPr/>
        </p:nvSpPr>
        <p:spPr>
          <a:xfrm>
            <a:off x="3124200" y="5334000"/>
            <a:ext cx="3733800" cy="381000"/>
          </a:xfrm>
          <a:prstGeom prst="roundRect">
            <a:avLst/>
          </a:prstGeom>
          <a:noFill/>
          <a:ln w="50800">
            <a:solidFill>
              <a:srgbClr val="A50021">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Abgerundetes Rechteck 9"/>
          <p:cNvSpPr/>
          <p:nvPr/>
        </p:nvSpPr>
        <p:spPr>
          <a:xfrm>
            <a:off x="6858000" y="5334000"/>
            <a:ext cx="2514600" cy="381000"/>
          </a:xfrm>
          <a:prstGeom prst="roundRect">
            <a:avLst/>
          </a:prstGeom>
          <a:noFill/>
          <a:ln w="50800">
            <a:solidFill>
              <a:srgbClr val="A50021">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8548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457200"/>
            <a:r>
              <a:rPr lang="de-DE" b="1" dirty="0">
                <a:solidFill>
                  <a:schemeClr val="tx1">
                    <a:lumMod val="75000"/>
                    <a:lumOff val="25000"/>
                  </a:schemeClr>
                </a:solidFill>
              </a:rPr>
              <a:t>Wozu wird </a:t>
            </a:r>
            <a:r>
              <a:rPr lang="de-DE" b="1" dirty="0" err="1">
                <a:solidFill>
                  <a:schemeClr val="tx1">
                    <a:lumMod val="75000"/>
                    <a:lumOff val="25000"/>
                  </a:schemeClr>
                </a:solidFill>
              </a:rPr>
              <a:t>Biographiearbeit</a:t>
            </a:r>
            <a:r>
              <a:rPr lang="de-DE" b="1" dirty="0">
                <a:solidFill>
                  <a:schemeClr val="tx1">
                    <a:lumMod val="75000"/>
                    <a:lumOff val="25000"/>
                  </a:schemeClr>
                </a:solidFill>
              </a:rPr>
              <a:t> eingesetzt?</a:t>
            </a:r>
          </a:p>
        </p:txBody>
      </p:sp>
    </p:spTree>
    <p:extLst>
      <p:ext uri="{BB962C8B-B14F-4D97-AF65-F5344CB8AC3E}">
        <p14:creationId xmlns:p14="http://schemas.microsoft.com/office/powerpoint/2010/main" val="280550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457200"/>
            <a:r>
              <a:rPr lang="de-DE" b="1" dirty="0">
                <a:solidFill>
                  <a:schemeClr val="tx1">
                    <a:lumMod val="75000"/>
                    <a:lumOff val="25000"/>
                  </a:schemeClr>
                </a:solidFill>
              </a:rPr>
              <a:t>Wozu wird </a:t>
            </a:r>
            <a:r>
              <a:rPr lang="de-DE" b="1" dirty="0" err="1">
                <a:solidFill>
                  <a:schemeClr val="tx1">
                    <a:lumMod val="75000"/>
                    <a:lumOff val="25000"/>
                  </a:schemeClr>
                </a:solidFill>
              </a:rPr>
              <a:t>Biographiearbeit</a:t>
            </a:r>
            <a:r>
              <a:rPr lang="de-DE" b="1" dirty="0">
                <a:solidFill>
                  <a:schemeClr val="tx1">
                    <a:lumMod val="75000"/>
                    <a:lumOff val="25000"/>
                  </a:schemeClr>
                </a:solidFill>
              </a:rPr>
              <a:t> eingesetzt?</a:t>
            </a:r>
          </a:p>
        </p:txBody>
      </p:sp>
      <p:graphicFrame>
        <p:nvGraphicFramePr>
          <p:cNvPr id="9" name="Diagramm 8">
            <a:extLst>
              <a:ext uri="{FF2B5EF4-FFF2-40B4-BE49-F238E27FC236}">
                <a16:creationId xmlns:a16="http://schemas.microsoft.com/office/drawing/2014/main" id="{CA6F7866-2771-C6BB-8446-79E034111C41}"/>
              </a:ext>
            </a:extLst>
          </p:cNvPr>
          <p:cNvGraphicFramePr/>
          <p:nvPr>
            <p:extLst>
              <p:ext uri="{D42A27DB-BD31-4B8C-83A1-F6EECF244321}">
                <p14:modId xmlns:p14="http://schemas.microsoft.com/office/powerpoint/2010/main" val="3711418569"/>
              </p:ext>
            </p:extLst>
          </p:nvPr>
        </p:nvGraphicFramePr>
        <p:xfrm>
          <a:off x="-32658" y="1371600"/>
          <a:ext cx="10167258" cy="4672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hteck 7"/>
          <p:cNvSpPr/>
          <p:nvPr/>
        </p:nvSpPr>
        <p:spPr>
          <a:xfrm>
            <a:off x="228600" y="2819400"/>
            <a:ext cx="11734800" cy="33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3708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457200"/>
            <a:r>
              <a:rPr lang="de-DE" b="1" dirty="0">
                <a:solidFill>
                  <a:schemeClr val="tx1">
                    <a:lumMod val="75000"/>
                    <a:lumOff val="25000"/>
                  </a:schemeClr>
                </a:solidFill>
              </a:rPr>
              <a:t>Wozu wird </a:t>
            </a:r>
            <a:r>
              <a:rPr lang="de-DE" b="1" dirty="0" err="1">
                <a:solidFill>
                  <a:schemeClr val="tx1">
                    <a:lumMod val="75000"/>
                    <a:lumOff val="25000"/>
                  </a:schemeClr>
                </a:solidFill>
              </a:rPr>
              <a:t>Biographiearbeit</a:t>
            </a:r>
            <a:r>
              <a:rPr lang="de-DE" b="1" dirty="0">
                <a:solidFill>
                  <a:schemeClr val="tx1">
                    <a:lumMod val="75000"/>
                    <a:lumOff val="25000"/>
                  </a:schemeClr>
                </a:solidFill>
              </a:rPr>
              <a:t> eingesetzt?</a:t>
            </a:r>
          </a:p>
        </p:txBody>
      </p:sp>
      <p:graphicFrame>
        <p:nvGraphicFramePr>
          <p:cNvPr id="9" name="Diagramm 8">
            <a:extLst>
              <a:ext uri="{FF2B5EF4-FFF2-40B4-BE49-F238E27FC236}">
                <a16:creationId xmlns:a16="http://schemas.microsoft.com/office/drawing/2014/main" id="{CA6F7866-2771-C6BB-8446-79E034111C41}"/>
              </a:ext>
            </a:extLst>
          </p:cNvPr>
          <p:cNvGraphicFramePr/>
          <p:nvPr>
            <p:extLst>
              <p:ext uri="{D42A27DB-BD31-4B8C-83A1-F6EECF244321}">
                <p14:modId xmlns:p14="http://schemas.microsoft.com/office/powerpoint/2010/main" val="2724765844"/>
              </p:ext>
            </p:extLst>
          </p:nvPr>
        </p:nvGraphicFramePr>
        <p:xfrm>
          <a:off x="-32658" y="1371600"/>
          <a:ext cx="10167258" cy="4672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hteck 7"/>
          <p:cNvSpPr/>
          <p:nvPr/>
        </p:nvSpPr>
        <p:spPr>
          <a:xfrm>
            <a:off x="228600" y="4572000"/>
            <a:ext cx="11811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530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457200"/>
            <a:r>
              <a:rPr lang="de-DE" b="1" dirty="0">
                <a:solidFill>
                  <a:schemeClr val="tx1">
                    <a:lumMod val="75000"/>
                    <a:lumOff val="25000"/>
                  </a:schemeClr>
                </a:solidFill>
              </a:rPr>
              <a:t>Wozu wird </a:t>
            </a:r>
            <a:r>
              <a:rPr lang="de-DE" b="1" dirty="0" err="1">
                <a:solidFill>
                  <a:schemeClr val="tx1">
                    <a:lumMod val="75000"/>
                    <a:lumOff val="25000"/>
                  </a:schemeClr>
                </a:solidFill>
              </a:rPr>
              <a:t>Biographiearbeit</a:t>
            </a:r>
            <a:r>
              <a:rPr lang="de-DE" b="1" dirty="0">
                <a:solidFill>
                  <a:schemeClr val="tx1">
                    <a:lumMod val="75000"/>
                    <a:lumOff val="25000"/>
                  </a:schemeClr>
                </a:solidFill>
              </a:rPr>
              <a:t> eingesetzt?</a:t>
            </a:r>
          </a:p>
        </p:txBody>
      </p:sp>
      <p:graphicFrame>
        <p:nvGraphicFramePr>
          <p:cNvPr id="9" name="Diagramm 8">
            <a:extLst>
              <a:ext uri="{FF2B5EF4-FFF2-40B4-BE49-F238E27FC236}">
                <a16:creationId xmlns:a16="http://schemas.microsoft.com/office/drawing/2014/main" id="{CA6F7866-2771-C6BB-8446-79E034111C41}"/>
              </a:ext>
            </a:extLst>
          </p:cNvPr>
          <p:cNvGraphicFramePr/>
          <p:nvPr>
            <p:extLst>
              <p:ext uri="{D42A27DB-BD31-4B8C-83A1-F6EECF244321}">
                <p14:modId xmlns:p14="http://schemas.microsoft.com/office/powerpoint/2010/main" val="1783422918"/>
              </p:ext>
            </p:extLst>
          </p:nvPr>
        </p:nvGraphicFramePr>
        <p:xfrm>
          <a:off x="-32658" y="1371600"/>
          <a:ext cx="10167258" cy="4672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474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chemeClr val="tx1">
                    <a:lumMod val="75000"/>
                    <a:lumOff val="25000"/>
                  </a:schemeClr>
                </a:solidFill>
              </a:rPr>
              <a:t>Biographiearbeit</a:t>
            </a:r>
            <a:r>
              <a:rPr lang="de-DE" dirty="0">
                <a:solidFill>
                  <a:schemeClr val="tx1">
                    <a:lumMod val="75000"/>
                    <a:lumOff val="25000"/>
                  </a:schemeClr>
                </a:solidFill>
              </a:rPr>
              <a:t> mit älteren Menschen</a:t>
            </a:r>
          </a:p>
        </p:txBody>
      </p:sp>
      <p:sp>
        <p:nvSpPr>
          <p:cNvPr id="8" name="Rectangle 3"/>
          <p:cNvSpPr txBox="1">
            <a:spLocks noChangeArrowheads="1"/>
          </p:cNvSpPr>
          <p:nvPr/>
        </p:nvSpPr>
        <p:spPr bwMode="auto">
          <a:xfrm>
            <a:off x="1676400" y="3746045"/>
            <a:ext cx="5067841" cy="1855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914400" lvl="2" indent="0">
              <a:buNone/>
            </a:pPr>
            <a:r>
              <a:rPr lang="de-DE" i="1" kern="0" dirty="0">
                <a:solidFill>
                  <a:schemeClr val="tx1">
                    <a:lumMod val="75000"/>
                    <a:lumOff val="25000"/>
                  </a:schemeClr>
                </a:solidFill>
                <a:sym typeface="Wingdings" panose="05000000000000000000" pitchFamily="2" charset="2"/>
              </a:rPr>
              <a:t>Lebensgeschichtliche Gespräche wirken dem Gefühl der Vereinsamung durch das Erleben von Nähe, Wertschätzung und anteilnehmendem Interesse entgegen.</a:t>
            </a:r>
          </a:p>
          <a:p>
            <a:pPr marL="914400" lvl="2" indent="0">
              <a:buNone/>
            </a:pPr>
            <a:r>
              <a:rPr lang="de-DE" sz="1800" dirty="0">
                <a:solidFill>
                  <a:schemeClr val="tx1">
                    <a:lumMod val="75000"/>
                    <a:lumOff val="25000"/>
                  </a:schemeClr>
                </a:solidFill>
                <a:latin typeface="Calibri" panose="020F0502020204030204" pitchFamily="34" charset="0"/>
                <a:cs typeface="Calibri" panose="020F0502020204030204" pitchFamily="34" charset="0"/>
              </a:rPr>
              <a:t>(Specht-Tomann, 2018, 63)</a:t>
            </a:r>
          </a:p>
          <a:p>
            <a:pPr marL="914400" lvl="2" indent="0" algn="ctr">
              <a:buNone/>
            </a:pPr>
            <a:endParaRPr lang="de-DE" i="1" kern="0" dirty="0">
              <a:sym typeface="Wingdings" panose="05000000000000000000" pitchFamily="2" charset="2"/>
            </a:endParaRPr>
          </a:p>
        </p:txBody>
      </p:sp>
      <p:sp>
        <p:nvSpPr>
          <p:cNvPr id="9" name="Rectangle 3"/>
          <p:cNvSpPr txBox="1">
            <a:spLocks noChangeArrowheads="1"/>
          </p:cNvSpPr>
          <p:nvPr/>
        </p:nvSpPr>
        <p:spPr bwMode="auto">
          <a:xfrm>
            <a:off x="762000" y="1383722"/>
            <a:ext cx="94488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857250" lvl="1" indent="-342900">
              <a:buFont typeface="Arial" panose="020B0604020202020204" pitchFamily="34" charset="0"/>
              <a:buChar char="•"/>
            </a:pPr>
            <a:r>
              <a:rPr lang="de-DE" sz="2400" kern="0" dirty="0">
                <a:solidFill>
                  <a:schemeClr val="tx1">
                    <a:lumMod val="75000"/>
                    <a:lumOff val="25000"/>
                  </a:schemeClr>
                </a:solidFill>
                <a:sym typeface="Wingdings" panose="05000000000000000000" pitchFamily="2" charset="2"/>
              </a:rPr>
              <a:t>Alter geht einher mit vielen </a:t>
            </a:r>
            <a:r>
              <a:rPr lang="de-DE" sz="2400" b="1" kern="0" dirty="0">
                <a:solidFill>
                  <a:schemeClr val="tx1">
                    <a:lumMod val="75000"/>
                    <a:lumOff val="25000"/>
                  </a:schemeClr>
                </a:solidFill>
                <a:sym typeface="Wingdings" panose="05000000000000000000" pitchFamily="2" charset="2"/>
              </a:rPr>
              <a:t>Veränderungen</a:t>
            </a:r>
            <a:r>
              <a:rPr lang="de-DE" sz="2400" kern="0" dirty="0">
                <a:sym typeface="Wingdings" panose="05000000000000000000" pitchFamily="2" charset="2"/>
              </a:rPr>
              <a:t>, wie Abschied von Angehörigen und Freunden, Veränderungen des Köpers und der Gesundheit, …</a:t>
            </a:r>
          </a:p>
          <a:p>
            <a:pPr marL="857250" lvl="1" indent="-342900">
              <a:buFont typeface="Arial" panose="020B0604020202020204" pitchFamily="34" charset="0"/>
              <a:buChar char="•"/>
            </a:pPr>
            <a:r>
              <a:rPr lang="de-DE" sz="2400" kern="0" dirty="0">
                <a:sym typeface="Wingdings" panose="05000000000000000000" pitchFamily="2" charset="2"/>
              </a:rPr>
              <a:t>Biographiearbeit kann helfen, </a:t>
            </a:r>
            <a:r>
              <a:rPr lang="de-DE" sz="2400" b="1" kern="0" dirty="0">
                <a:sym typeface="Wingdings" panose="05000000000000000000" pitchFamily="2" charset="2"/>
              </a:rPr>
              <a:t>Umstände anzunehmen </a:t>
            </a:r>
            <a:r>
              <a:rPr lang="de-DE" sz="2400" kern="0" dirty="0">
                <a:sym typeface="Wingdings" panose="05000000000000000000" pitchFamily="2" charset="2"/>
              </a:rPr>
              <a:t>und sich an neue </a:t>
            </a:r>
            <a:r>
              <a:rPr lang="de-DE" sz="2400" b="1" kern="0" dirty="0">
                <a:sym typeface="Wingdings" panose="05000000000000000000" pitchFamily="2" charset="2"/>
              </a:rPr>
              <a:t>Lebenssituationen anzupassen</a:t>
            </a:r>
          </a:p>
        </p:txBody>
      </p:sp>
      <p:sp>
        <p:nvSpPr>
          <p:cNvPr id="10" name="Textfeld 9">
            <a:extLst>
              <a:ext uri="{FF2B5EF4-FFF2-40B4-BE49-F238E27FC236}">
                <a16:creationId xmlns:a16="http://schemas.microsoft.com/office/drawing/2014/main" id="{8510F089-3047-695E-27B7-AEFD45693CD8}"/>
              </a:ext>
            </a:extLst>
          </p:cNvPr>
          <p:cNvSpPr txBox="1"/>
          <p:nvPr/>
        </p:nvSpPr>
        <p:spPr>
          <a:xfrm flipV="1">
            <a:off x="2324099" y="3581400"/>
            <a:ext cx="7543801" cy="2285998"/>
          </a:xfrm>
          <a:prstGeom prst="rect">
            <a:avLst/>
          </a:prstGeom>
          <a:noFill/>
          <a:ln>
            <a:solidFill>
              <a:srgbClr val="8CC061"/>
            </a:solidFill>
          </a:ln>
        </p:spPr>
        <p:txBody>
          <a:bodyPr wrap="square" rtlCol="0">
            <a:spAutoFit/>
          </a:bodyPr>
          <a:lstStyle/>
          <a:p>
            <a:endParaRPr lang="de-DE" dirty="0"/>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8830" y="3724274"/>
            <a:ext cx="2667000" cy="2000250"/>
          </a:xfrm>
          <a:prstGeom prst="rect">
            <a:avLst/>
          </a:prstGeom>
        </p:spPr>
      </p:pic>
    </p:spTree>
    <p:extLst>
      <p:ext uri="{BB962C8B-B14F-4D97-AF65-F5344CB8AC3E}">
        <p14:creationId xmlns:p14="http://schemas.microsoft.com/office/powerpoint/2010/main" val="217687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3 Zeitebenen der Biographiearbeit</a:t>
            </a:r>
          </a:p>
        </p:txBody>
      </p:sp>
      <p:sp>
        <p:nvSpPr>
          <p:cNvPr id="8" name="Rectangle 3"/>
          <p:cNvSpPr txBox="1">
            <a:spLocks noChangeArrowheads="1"/>
          </p:cNvSpPr>
          <p:nvPr/>
        </p:nvSpPr>
        <p:spPr bwMode="auto">
          <a:xfrm>
            <a:off x="838200" y="1295399"/>
            <a:ext cx="9658914"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None/>
            </a:pPr>
            <a:r>
              <a:rPr lang="de-DE" sz="2400" u="sng" kern="0" dirty="0">
                <a:solidFill>
                  <a:schemeClr val="tx1">
                    <a:lumMod val="75000"/>
                    <a:lumOff val="25000"/>
                  </a:schemeClr>
                </a:solidFill>
              </a:rPr>
              <a:t>Alle Zeitebenen miteinbeziehen:</a:t>
            </a:r>
          </a:p>
          <a:p>
            <a:pPr lvl="1">
              <a:buFont typeface="Wingdings" panose="05000000000000000000" pitchFamily="2" charset="2"/>
              <a:buChar char="Ø"/>
            </a:pPr>
            <a:r>
              <a:rPr lang="de-DE" sz="2400" kern="0" dirty="0">
                <a:solidFill>
                  <a:schemeClr val="tx1">
                    <a:lumMod val="75000"/>
                    <a:lumOff val="25000"/>
                  </a:schemeClr>
                </a:solidFill>
              </a:rPr>
              <a:t>Erfolgreiche Strategien aus der Vergangenheit im Jetzt oder zukünftig anwenden</a:t>
            </a:r>
          </a:p>
        </p:txBody>
      </p:sp>
      <p:sp>
        <p:nvSpPr>
          <p:cNvPr id="10" name="Rechteck 9"/>
          <p:cNvSpPr/>
          <p:nvPr/>
        </p:nvSpPr>
        <p:spPr>
          <a:xfrm>
            <a:off x="4820254" y="4581711"/>
            <a:ext cx="2551492" cy="923330"/>
          </a:xfrm>
          <a:prstGeom prst="rect">
            <a:avLst/>
          </a:prstGeom>
        </p:spPr>
        <p:txBody>
          <a:bodyPr wrap="square">
            <a:spAutoFit/>
          </a:bodyPr>
          <a:lstStyle/>
          <a:p>
            <a:r>
              <a:rPr lang="de-DE" dirty="0">
                <a:solidFill>
                  <a:schemeClr val="tx1">
                    <a:lumMod val="75000"/>
                    <a:lumOff val="25000"/>
                  </a:schemeClr>
                </a:solidFill>
                <a:latin typeface="Calibri" panose="020F0502020204030204" pitchFamily="34" charset="0"/>
                <a:cs typeface="Calibri" panose="020F0502020204030204" pitchFamily="34" charset="0"/>
              </a:rPr>
              <a:t>Was machen Sie gerne? Wann vergeht die Zeit heute schnell für Sie?</a:t>
            </a:r>
          </a:p>
        </p:txBody>
      </p:sp>
      <p:sp>
        <p:nvSpPr>
          <p:cNvPr id="11" name="Rechteck 10"/>
          <p:cNvSpPr/>
          <p:nvPr/>
        </p:nvSpPr>
        <p:spPr>
          <a:xfrm>
            <a:off x="2013461" y="4558015"/>
            <a:ext cx="2433065" cy="1200329"/>
          </a:xfrm>
          <a:prstGeom prst="rect">
            <a:avLst/>
          </a:prstGeom>
        </p:spPr>
        <p:txBody>
          <a:bodyPr wrap="square">
            <a:spAutoFit/>
          </a:bodyPr>
          <a:lstStyle/>
          <a:p>
            <a:r>
              <a:rPr lang="de-DE" dirty="0">
                <a:solidFill>
                  <a:schemeClr val="tx1">
                    <a:lumMod val="75000"/>
                    <a:lumOff val="25000"/>
                  </a:schemeClr>
                </a:solidFill>
                <a:latin typeface="Calibri" panose="020F0502020204030204" pitchFamily="34" charset="0"/>
                <a:cs typeface="Calibri" panose="020F0502020204030204" pitchFamily="34" charset="0"/>
              </a:rPr>
              <a:t>Auf der Arbeit oder zuhause – An welcher Arbeit hatten Sie Freude?</a:t>
            </a:r>
          </a:p>
        </p:txBody>
      </p:sp>
      <p:sp>
        <p:nvSpPr>
          <p:cNvPr id="12" name="Rechteck 11"/>
          <p:cNvSpPr/>
          <p:nvPr/>
        </p:nvSpPr>
        <p:spPr>
          <a:xfrm>
            <a:off x="7745474" y="4545955"/>
            <a:ext cx="2541526" cy="646331"/>
          </a:xfrm>
          <a:prstGeom prst="rect">
            <a:avLst/>
          </a:prstGeom>
        </p:spPr>
        <p:txBody>
          <a:bodyPr wrap="square">
            <a:spAutoFit/>
          </a:bodyPr>
          <a:lstStyle/>
          <a:p>
            <a:r>
              <a:rPr lang="de-DE" dirty="0">
                <a:solidFill>
                  <a:schemeClr val="tx1">
                    <a:lumMod val="75000"/>
                    <a:lumOff val="25000"/>
                  </a:schemeClr>
                </a:solidFill>
                <a:latin typeface="Calibri" panose="020F0502020204030204" pitchFamily="34" charset="0"/>
                <a:cs typeface="Calibri" panose="020F0502020204030204" pitchFamily="34" charset="0"/>
              </a:rPr>
              <a:t>Welche Ziele haben Sie heute?</a:t>
            </a:r>
          </a:p>
        </p:txBody>
      </p:sp>
      <p:sp>
        <p:nvSpPr>
          <p:cNvPr id="13" name="Rectangle 3"/>
          <p:cNvSpPr>
            <a:spLocks noChangeArrowheads="1"/>
          </p:cNvSpPr>
          <p:nvPr/>
        </p:nvSpPr>
        <p:spPr bwMode="auto">
          <a:xfrm>
            <a:off x="685800" y="5833646"/>
            <a:ext cx="109728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de-DE" altLang="de-DE"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r>
              <a:rPr lang="de-DE" altLang="de-DE" sz="16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BaSeTaLK</a:t>
            </a:r>
            <a:r>
              <a:rPr lang="de-DE" altLang="de-DE"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-App: Thema „Aufs Land“) </a:t>
            </a:r>
          </a:p>
        </p:txBody>
      </p:sp>
      <p:sp>
        <p:nvSpPr>
          <p:cNvPr id="14" name="Abgerundetes Rechteck 13"/>
          <p:cNvSpPr/>
          <p:nvPr/>
        </p:nvSpPr>
        <p:spPr>
          <a:xfrm>
            <a:off x="2013461" y="2819400"/>
            <a:ext cx="2329939" cy="1295400"/>
          </a:xfrm>
          <a:prstGeom prst="roundRect">
            <a:avLst/>
          </a:prstGeom>
          <a:solidFill>
            <a:srgbClr val="8CC061">
              <a:alpha val="60000"/>
            </a:srgbClr>
          </a:solidFill>
          <a:ln>
            <a:solidFill>
              <a:srgbClr val="8CC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lumMod val="75000"/>
                    <a:lumOff val="25000"/>
                  </a:schemeClr>
                </a:solidFill>
                <a:latin typeface="Calibri" panose="020F0502020204030204" pitchFamily="34" charset="0"/>
                <a:cs typeface="Calibri" panose="020F0502020204030204" pitchFamily="34" charset="0"/>
              </a:rPr>
              <a:t>Früher</a:t>
            </a:r>
            <a:endParaRPr lang="de-DE"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5" name="Abgerundetes Rechteck 14"/>
          <p:cNvSpPr/>
          <p:nvPr/>
        </p:nvSpPr>
        <p:spPr>
          <a:xfrm>
            <a:off x="4820254" y="2840287"/>
            <a:ext cx="2329939" cy="1295400"/>
          </a:xfrm>
          <a:prstGeom prst="roundRect">
            <a:avLst/>
          </a:prstGeom>
          <a:solidFill>
            <a:srgbClr val="8CC061">
              <a:alpha val="60000"/>
            </a:srgbClr>
          </a:solidFill>
          <a:ln>
            <a:solidFill>
              <a:srgbClr val="8CC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lumMod val="75000"/>
                    <a:lumOff val="25000"/>
                  </a:schemeClr>
                </a:solidFill>
                <a:latin typeface="Calibri" panose="020F0502020204030204" pitchFamily="34" charset="0"/>
                <a:cs typeface="Calibri" panose="020F0502020204030204" pitchFamily="34" charset="0"/>
              </a:rPr>
              <a:t>Heute</a:t>
            </a:r>
          </a:p>
        </p:txBody>
      </p:sp>
      <p:sp>
        <p:nvSpPr>
          <p:cNvPr id="16" name="Abgerundetes Rechteck 15"/>
          <p:cNvSpPr/>
          <p:nvPr/>
        </p:nvSpPr>
        <p:spPr>
          <a:xfrm>
            <a:off x="7745474" y="2819400"/>
            <a:ext cx="2329939" cy="1295400"/>
          </a:xfrm>
          <a:prstGeom prst="roundRect">
            <a:avLst/>
          </a:prstGeom>
          <a:solidFill>
            <a:srgbClr val="8CC061">
              <a:alpha val="60000"/>
            </a:srgbClr>
          </a:solidFill>
          <a:ln>
            <a:solidFill>
              <a:srgbClr val="8CC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lumMod val="75000"/>
                    <a:lumOff val="25000"/>
                  </a:schemeClr>
                </a:solidFill>
                <a:latin typeface="Calibri" panose="020F0502020204030204" pitchFamily="34" charset="0"/>
                <a:cs typeface="Calibri" panose="020F0502020204030204" pitchFamily="34" charset="0"/>
              </a:rPr>
              <a:t>Zukünftig</a:t>
            </a:r>
          </a:p>
        </p:txBody>
      </p:sp>
      <p:cxnSp>
        <p:nvCxnSpPr>
          <p:cNvPr id="18" name="Gerade Verbindung mit Pfeil 17"/>
          <p:cNvCxnSpPr/>
          <p:nvPr/>
        </p:nvCxnSpPr>
        <p:spPr>
          <a:xfrm>
            <a:off x="2013461" y="4419600"/>
            <a:ext cx="8169533" cy="0"/>
          </a:xfrm>
          <a:prstGeom prst="straightConnector1">
            <a:avLst/>
          </a:prstGeom>
          <a:ln w="76200">
            <a:solidFill>
              <a:srgbClr val="8CC0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6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1454</Words>
  <Application>Microsoft Office PowerPoint</Application>
  <PresentationFormat>Breitbild</PresentationFormat>
  <Paragraphs>142</Paragraphs>
  <Slides>12</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Wingdings</vt:lpstr>
      <vt:lpstr>Utsaah</vt:lpstr>
      <vt:lpstr>Arial</vt:lpstr>
      <vt:lpstr>Calibri</vt:lpstr>
      <vt:lpstr>Standarddesign</vt:lpstr>
      <vt:lpstr>PowerPoint-Präsentation</vt:lpstr>
      <vt:lpstr>PowerPoint-Präsentation</vt:lpstr>
      <vt:lpstr>Biographiearbeit: Ziele, Vorgehen, Setting und Methoden</vt:lpstr>
      <vt:lpstr>Wozu wird Biographiearbeit eingesetzt?</vt:lpstr>
      <vt:lpstr>Wozu wird Biographiearbeit eingesetzt?</vt:lpstr>
      <vt:lpstr>Wozu wird Biographiearbeit eingesetzt?</vt:lpstr>
      <vt:lpstr>Wozu wird Biographiearbeit eingesetzt?</vt:lpstr>
      <vt:lpstr>Biographiearbeit mit älteren Menschen</vt:lpstr>
      <vt:lpstr>Die 3 Zeitebenen der Biographiearbeit</vt:lpstr>
      <vt:lpstr> Erinnerungen als subjektive Rekonstruktion vergangener Lebenssituationen</vt:lpstr>
      <vt:lpstr>Modul 2: Take-Home-Message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Friedericke Hardering</dc:creator>
  <cp:lastModifiedBy>Almut Plath</cp:lastModifiedBy>
  <cp:revision>1501</cp:revision>
  <cp:lastPrinted>2018-12-17T10:36:54Z</cp:lastPrinted>
  <dcterms:created xsi:type="dcterms:W3CDTF">1601-01-01T00:00:00Z</dcterms:created>
  <dcterms:modified xsi:type="dcterms:W3CDTF">2023-07-31T07:59:08Z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