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handoutMasterIdLst>
    <p:handoutMasterId r:id="rId17"/>
  </p:handoutMasterIdLst>
  <p:sldIdLst>
    <p:sldId id="779" r:id="rId2"/>
    <p:sldId id="790" r:id="rId3"/>
    <p:sldId id="791" r:id="rId4"/>
    <p:sldId id="792" r:id="rId5"/>
    <p:sldId id="793" r:id="rId6"/>
    <p:sldId id="794" r:id="rId7"/>
    <p:sldId id="795" r:id="rId8"/>
    <p:sldId id="796" r:id="rId9"/>
    <p:sldId id="797" r:id="rId10"/>
    <p:sldId id="798" r:id="rId11"/>
    <p:sldId id="799" r:id="rId12"/>
    <p:sldId id="800" r:id="rId13"/>
    <p:sldId id="802" r:id="rId14"/>
    <p:sldId id="760" r:id="rId15"/>
  </p:sldIdLst>
  <p:sldSz cx="12192000" cy="6858000"/>
  <p:notesSz cx="6797675" cy="9928225"/>
  <p:embeddedFontLst>
    <p:embeddedFont>
      <p:font typeface="Calibri" panose="020F0502020204030204" pitchFamily="34" charset="0"/>
      <p:regular r:id="rId18"/>
      <p:bold r:id="rId19"/>
      <p:italic r:id="rId20"/>
      <p:boldItalic r:id="rId21"/>
    </p:embeddedFont>
    <p:embeddedFont>
      <p:font typeface="Bradley Hand ITC" panose="03070402050302030203" pitchFamily="66" charset="0"/>
      <p:regular r:id="rId22"/>
    </p:embeddedFont>
    <p:embeddedFont>
      <p:font typeface="Agency FB" panose="020B0503020202020204" pitchFamily="34" charset="0"/>
      <p:regular r:id="rId23"/>
      <p:bold r:id="rId24"/>
    </p:embeddedFont>
    <p:embeddedFont>
      <p:font typeface="Utsaah" panose="020B0604020202020204" charset="0"/>
      <p:regular r:id="rId25"/>
      <p:bold r:id="rId26"/>
      <p:italic r:id="rId27"/>
      <p:boldItalic r:id="rId28"/>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mpf" initials="" lastIdx="6" clrIdx="0"/>
  <p:cmAuthor id="1" name="Sabine Corsten" initials="SC" lastIdx="9" clrIdx="1"/>
  <p:cmAuthor id="2" name="Norina Lauer" initials="NL" lastIdx="3" clrIdx="2"/>
  <p:cmAuthor id="3" name="Matthias Lutz-Kopp" initials="ML" lastIdx="5" clrIdx="3"/>
  <p:cmAuthor id="4" name="Johanna Coppers" initials="JC" lastIdx="6" clrIdx="4">
    <p:extLst>
      <p:ext uri="{19B8F6BF-5375-455C-9EA6-DF929625EA0E}">
        <p15:presenceInfo xmlns:p15="http://schemas.microsoft.com/office/powerpoint/2012/main" userId="Johanna Copp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061"/>
    <a:srgbClr val="9CC8DC"/>
    <a:srgbClr val="B8D8E6"/>
    <a:srgbClr val="92C865"/>
    <a:srgbClr val="FAF0CA"/>
    <a:srgbClr val="EBB296"/>
    <a:srgbClr val="CEEAB0"/>
    <a:srgbClr val="8EC363"/>
    <a:srgbClr val="FF6600"/>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15C28-D771-4430-A391-483FD11348C2}" v="503" dt="2023-08-01T22:46:01.75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59" autoAdjust="0"/>
    <p:restoredTop sz="76832" autoAdjust="0"/>
  </p:normalViewPr>
  <p:slideViewPr>
    <p:cSldViewPr>
      <p:cViewPr varScale="1">
        <p:scale>
          <a:sx n="50" d="100"/>
          <a:sy n="50" d="100"/>
        </p:scale>
        <p:origin x="600"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3384" y="54"/>
      </p:cViewPr>
      <p:guideLst>
        <p:guide orient="horz" pos="3224"/>
        <p:guide pos="2236"/>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ut Plath" userId="1e9cb491ac4d4e83" providerId="LiveId" clId="{A2015C28-D771-4430-A391-483FD11348C2}"/>
    <pc:docChg chg="undo redo custSel addSld delSld modSld">
      <pc:chgData name="Almut Plath" userId="1e9cb491ac4d4e83" providerId="LiveId" clId="{A2015C28-D771-4430-A391-483FD11348C2}" dt="2023-08-01T22:46:01.757" v="4353" actId="113"/>
      <pc:docMkLst>
        <pc:docMk/>
      </pc:docMkLst>
      <pc:sldChg chg="modNotesTx">
        <pc:chgData name="Almut Plath" userId="1e9cb491ac4d4e83" providerId="LiveId" clId="{A2015C28-D771-4430-A391-483FD11348C2}" dt="2023-08-01T21:04:45.369" v="4338" actId="20577"/>
        <pc:sldMkLst>
          <pc:docMk/>
          <pc:sldMk cId="37987245" sldId="760"/>
        </pc:sldMkLst>
      </pc:sldChg>
      <pc:sldChg chg="modNotesTx">
        <pc:chgData name="Almut Plath" userId="1e9cb491ac4d4e83" providerId="LiveId" clId="{A2015C28-D771-4430-A391-483FD11348C2}" dt="2023-08-01T14:25:08.444" v="0" actId="20577"/>
        <pc:sldMkLst>
          <pc:docMk/>
          <pc:sldMk cId="801460530" sldId="779"/>
        </pc:sldMkLst>
      </pc:sldChg>
      <pc:sldChg chg="modSp">
        <pc:chgData name="Almut Plath" userId="1e9cb491ac4d4e83" providerId="LiveId" clId="{A2015C28-D771-4430-A391-483FD11348C2}" dt="2023-08-01T15:31:04.141" v="240" actId="20577"/>
        <pc:sldMkLst>
          <pc:docMk/>
          <pc:sldMk cId="1435961679" sldId="790"/>
        </pc:sldMkLst>
        <pc:spChg chg="mod">
          <ac:chgData name="Almut Plath" userId="1e9cb491ac4d4e83" providerId="LiveId" clId="{A2015C28-D771-4430-A391-483FD11348C2}" dt="2023-08-01T15:31:04.141" v="240" actId="20577"/>
          <ac:spMkLst>
            <pc:docMk/>
            <pc:sldMk cId="1435961679" sldId="790"/>
            <ac:spMk id="3" creationId="{85C77219-4069-8084-B7F0-01597E8AD12D}"/>
          </ac:spMkLst>
        </pc:spChg>
      </pc:sldChg>
      <pc:sldChg chg="modSp mod modAnim modNotesTx">
        <pc:chgData name="Almut Plath" userId="1e9cb491ac4d4e83" providerId="LiveId" clId="{A2015C28-D771-4430-A391-483FD11348C2}" dt="2023-08-01T19:08:50.204" v="980" actId="20577"/>
        <pc:sldMkLst>
          <pc:docMk/>
          <pc:sldMk cId="375855544" sldId="791"/>
        </pc:sldMkLst>
        <pc:spChg chg="mod">
          <ac:chgData name="Almut Plath" userId="1e9cb491ac4d4e83" providerId="LiveId" clId="{A2015C28-D771-4430-A391-483FD11348C2}" dt="2023-08-01T15:45:08.210" v="693" actId="20577"/>
          <ac:spMkLst>
            <pc:docMk/>
            <pc:sldMk cId="375855544" sldId="791"/>
            <ac:spMk id="2" creationId="{00000000-0000-0000-0000-000000000000}"/>
          </ac:spMkLst>
        </pc:spChg>
        <pc:spChg chg="mod">
          <ac:chgData name="Almut Plath" userId="1e9cb491ac4d4e83" providerId="LiveId" clId="{A2015C28-D771-4430-A391-483FD11348C2}" dt="2023-08-01T19:04:12.533" v="878" actId="14100"/>
          <ac:spMkLst>
            <pc:docMk/>
            <pc:sldMk cId="375855544" sldId="791"/>
            <ac:spMk id="5" creationId="{00000000-0000-0000-0000-000000000000}"/>
          </ac:spMkLst>
        </pc:spChg>
        <pc:spChg chg="mod">
          <ac:chgData name="Almut Plath" userId="1e9cb491ac4d4e83" providerId="LiveId" clId="{A2015C28-D771-4430-A391-483FD11348C2}" dt="2023-08-01T15:42:46.188" v="671" actId="12788"/>
          <ac:spMkLst>
            <pc:docMk/>
            <pc:sldMk cId="375855544" sldId="791"/>
            <ac:spMk id="6" creationId="{AFA769C7-971F-D4E8-8EAC-0EA95690629D}"/>
          </ac:spMkLst>
        </pc:spChg>
        <pc:spChg chg="mod">
          <ac:chgData name="Almut Plath" userId="1e9cb491ac4d4e83" providerId="LiveId" clId="{A2015C28-D771-4430-A391-483FD11348C2}" dt="2023-08-01T15:42:46.188" v="671" actId="12788"/>
          <ac:spMkLst>
            <pc:docMk/>
            <pc:sldMk cId="375855544" sldId="791"/>
            <ac:spMk id="7" creationId="{3EA3556A-4FBE-D166-5AF2-2B4727D5B060}"/>
          </ac:spMkLst>
        </pc:spChg>
        <pc:spChg chg="mod">
          <ac:chgData name="Almut Plath" userId="1e9cb491ac4d4e83" providerId="LiveId" clId="{A2015C28-D771-4430-A391-483FD11348C2}" dt="2023-08-01T15:42:46.188" v="671" actId="12788"/>
          <ac:spMkLst>
            <pc:docMk/>
            <pc:sldMk cId="375855544" sldId="791"/>
            <ac:spMk id="8" creationId="{381E4565-F305-4248-AF00-DCF56D0C8FEF}"/>
          </ac:spMkLst>
        </pc:spChg>
        <pc:spChg chg="mod">
          <ac:chgData name="Almut Plath" userId="1e9cb491ac4d4e83" providerId="LiveId" clId="{A2015C28-D771-4430-A391-483FD11348C2}" dt="2023-08-01T15:47:08.580" v="710" actId="20577"/>
          <ac:spMkLst>
            <pc:docMk/>
            <pc:sldMk cId="375855544" sldId="791"/>
            <ac:spMk id="9" creationId="{00000000-0000-0000-0000-000000000000}"/>
          </ac:spMkLst>
        </pc:spChg>
        <pc:spChg chg="mod">
          <ac:chgData name="Almut Plath" userId="1e9cb491ac4d4e83" providerId="LiveId" clId="{A2015C28-D771-4430-A391-483FD11348C2}" dt="2023-08-01T15:42:46.188" v="671" actId="12788"/>
          <ac:spMkLst>
            <pc:docMk/>
            <pc:sldMk cId="375855544" sldId="791"/>
            <ac:spMk id="10" creationId="{00000000-0000-0000-0000-000000000000}"/>
          </ac:spMkLst>
        </pc:spChg>
        <pc:picChg chg="mod">
          <ac:chgData name="Almut Plath" userId="1e9cb491ac4d4e83" providerId="LiveId" clId="{A2015C28-D771-4430-A391-483FD11348C2}" dt="2023-08-01T15:42:46.188" v="671" actId="12788"/>
          <ac:picMkLst>
            <pc:docMk/>
            <pc:sldMk cId="375855544" sldId="791"/>
            <ac:picMk id="3" creationId="{00000000-0000-0000-0000-000000000000}"/>
          </ac:picMkLst>
        </pc:picChg>
      </pc:sldChg>
      <pc:sldChg chg="addSp delSp modSp mod modAnim modNotesTx">
        <pc:chgData name="Almut Plath" userId="1e9cb491ac4d4e83" providerId="LiveId" clId="{A2015C28-D771-4430-A391-483FD11348C2}" dt="2023-08-01T19:39:41.152" v="1431" actId="20577"/>
        <pc:sldMkLst>
          <pc:docMk/>
          <pc:sldMk cId="1950563385" sldId="792"/>
        </pc:sldMkLst>
        <pc:spChg chg="add del mod">
          <ac:chgData name="Almut Plath" userId="1e9cb491ac4d4e83" providerId="LiveId" clId="{A2015C28-D771-4430-A391-483FD11348C2}" dt="2023-08-01T19:31:30.571" v="1129" actId="478"/>
          <ac:spMkLst>
            <pc:docMk/>
            <pc:sldMk cId="1950563385" sldId="792"/>
            <ac:spMk id="3" creationId="{E19B4639-61D1-EF05-546C-82DA3F53B317}"/>
          </ac:spMkLst>
        </pc:spChg>
        <pc:spChg chg="mod">
          <ac:chgData name="Almut Plath" userId="1e9cb491ac4d4e83" providerId="LiveId" clId="{A2015C28-D771-4430-A391-483FD11348C2}" dt="2023-08-01T19:22:56.288" v="1112" actId="14100"/>
          <ac:spMkLst>
            <pc:docMk/>
            <pc:sldMk cId="1950563385" sldId="792"/>
            <ac:spMk id="5" creationId="{00000000-0000-0000-0000-000000000000}"/>
          </ac:spMkLst>
        </pc:spChg>
        <pc:spChg chg="add mod">
          <ac:chgData name="Almut Plath" userId="1e9cb491ac4d4e83" providerId="LiveId" clId="{A2015C28-D771-4430-A391-483FD11348C2}" dt="2023-08-01T19:32:33.942" v="1133" actId="208"/>
          <ac:spMkLst>
            <pc:docMk/>
            <pc:sldMk cId="1950563385" sldId="792"/>
            <ac:spMk id="6" creationId="{E6590DE9-624C-F3DB-0ADB-D848227EA670}"/>
          </ac:spMkLst>
        </pc:spChg>
        <pc:spChg chg="add mod">
          <ac:chgData name="Almut Plath" userId="1e9cb491ac4d4e83" providerId="LiveId" clId="{A2015C28-D771-4430-A391-483FD11348C2}" dt="2023-08-01T19:32:58.845" v="1139" actId="1076"/>
          <ac:spMkLst>
            <pc:docMk/>
            <pc:sldMk cId="1950563385" sldId="792"/>
            <ac:spMk id="7" creationId="{15514D44-F7A0-38BD-6249-F23F4B38A06A}"/>
          </ac:spMkLst>
        </pc:spChg>
        <pc:spChg chg="add mod">
          <ac:chgData name="Almut Plath" userId="1e9cb491ac4d4e83" providerId="LiveId" clId="{A2015C28-D771-4430-A391-483FD11348C2}" dt="2023-08-01T19:33:23.338" v="1144" actId="1076"/>
          <ac:spMkLst>
            <pc:docMk/>
            <pc:sldMk cId="1950563385" sldId="792"/>
            <ac:spMk id="8" creationId="{1CC49D0C-1E7C-F1E7-42D7-B7E9C2F05A8C}"/>
          </ac:spMkLst>
        </pc:spChg>
        <pc:spChg chg="add mod">
          <ac:chgData name="Almut Plath" userId="1e9cb491ac4d4e83" providerId="LiveId" clId="{A2015C28-D771-4430-A391-483FD11348C2}" dt="2023-08-01T19:33:19.263" v="1143" actId="1076"/>
          <ac:spMkLst>
            <pc:docMk/>
            <pc:sldMk cId="1950563385" sldId="792"/>
            <ac:spMk id="9" creationId="{91C04B07-A703-1DF2-FD3B-E9D597FCC8B9}"/>
          </ac:spMkLst>
        </pc:spChg>
        <pc:graphicFrameChg chg="mod modGraphic">
          <ac:chgData name="Almut Plath" userId="1e9cb491ac4d4e83" providerId="LiveId" clId="{A2015C28-D771-4430-A391-483FD11348C2}" dt="2023-08-01T19:20:10.671" v="1079" actId="404"/>
          <ac:graphicFrameMkLst>
            <pc:docMk/>
            <pc:sldMk cId="1950563385" sldId="792"/>
            <ac:graphicFrameMk id="4" creationId="{00000000-0000-0000-0000-000000000000}"/>
          </ac:graphicFrameMkLst>
        </pc:graphicFrameChg>
      </pc:sldChg>
      <pc:sldChg chg="modAnim modNotesTx">
        <pc:chgData name="Almut Plath" userId="1e9cb491ac4d4e83" providerId="LiveId" clId="{A2015C28-D771-4430-A391-483FD11348C2}" dt="2023-08-01T19:52:37.561" v="1591" actId="20577"/>
        <pc:sldMkLst>
          <pc:docMk/>
          <pc:sldMk cId="3700413153" sldId="793"/>
        </pc:sldMkLst>
      </pc:sldChg>
      <pc:sldChg chg="modAnim modNotesTx">
        <pc:chgData name="Almut Plath" userId="1e9cb491ac4d4e83" providerId="LiveId" clId="{A2015C28-D771-4430-A391-483FD11348C2}" dt="2023-08-01T19:53:21.205" v="1621" actId="20577"/>
        <pc:sldMkLst>
          <pc:docMk/>
          <pc:sldMk cId="2093265849" sldId="794"/>
        </pc:sldMkLst>
      </pc:sldChg>
      <pc:sldChg chg="modSp modNotesTx">
        <pc:chgData name="Almut Plath" userId="1e9cb491ac4d4e83" providerId="LiveId" clId="{A2015C28-D771-4430-A391-483FD11348C2}" dt="2023-08-01T20:02:10.452" v="1959" actId="20577"/>
        <pc:sldMkLst>
          <pc:docMk/>
          <pc:sldMk cId="399235167" sldId="795"/>
        </pc:sldMkLst>
        <pc:spChg chg="mod">
          <ac:chgData name="Almut Plath" userId="1e9cb491ac4d4e83" providerId="LiveId" clId="{A2015C28-D771-4430-A391-483FD11348C2}" dt="2023-08-01T20:01:56.482" v="1955" actId="20577"/>
          <ac:spMkLst>
            <pc:docMk/>
            <pc:sldMk cId="399235167" sldId="795"/>
            <ac:spMk id="9" creationId="{00000000-0000-0000-0000-000000000000}"/>
          </ac:spMkLst>
        </pc:spChg>
      </pc:sldChg>
      <pc:sldChg chg="addSp delSp modSp mod delAnim modAnim modNotesTx">
        <pc:chgData name="Almut Plath" userId="1e9cb491ac4d4e83" providerId="LiveId" clId="{A2015C28-D771-4430-A391-483FD11348C2}" dt="2023-08-01T20:17:48.656" v="2554" actId="20577"/>
        <pc:sldMkLst>
          <pc:docMk/>
          <pc:sldMk cId="2205827308" sldId="796"/>
        </pc:sldMkLst>
        <pc:spChg chg="add mod">
          <ac:chgData name="Almut Plath" userId="1e9cb491ac4d4e83" providerId="LiveId" clId="{A2015C28-D771-4430-A391-483FD11348C2}" dt="2023-08-01T20:11:14.156" v="2328" actId="571"/>
          <ac:spMkLst>
            <pc:docMk/>
            <pc:sldMk cId="2205827308" sldId="796"/>
            <ac:spMk id="3" creationId="{33DF14F3-67FA-4A50-5F71-533AD971537C}"/>
          </ac:spMkLst>
        </pc:spChg>
        <pc:spChg chg="mod">
          <ac:chgData name="Almut Plath" userId="1e9cb491ac4d4e83" providerId="LiveId" clId="{A2015C28-D771-4430-A391-483FD11348C2}" dt="2023-08-01T20:14:46.009" v="2492" actId="20577"/>
          <ac:spMkLst>
            <pc:docMk/>
            <pc:sldMk cId="2205827308" sldId="796"/>
            <ac:spMk id="7" creationId="{00000000-0000-0000-0000-000000000000}"/>
          </ac:spMkLst>
        </pc:spChg>
        <pc:spChg chg="add del mod">
          <ac:chgData name="Almut Plath" userId="1e9cb491ac4d4e83" providerId="LiveId" clId="{A2015C28-D771-4430-A391-483FD11348C2}" dt="2023-08-01T20:14:11.870" v="2414" actId="478"/>
          <ac:spMkLst>
            <pc:docMk/>
            <pc:sldMk cId="2205827308" sldId="796"/>
            <ac:spMk id="12" creationId="{C6FEF188-5750-8C50-7B22-2D92DEE7C1A4}"/>
          </ac:spMkLst>
        </pc:spChg>
        <pc:spChg chg="add mod">
          <ac:chgData name="Almut Plath" userId="1e9cb491ac4d4e83" providerId="LiveId" clId="{A2015C28-D771-4430-A391-483FD11348C2}" dt="2023-08-01T20:14:26.886" v="2424" actId="14100"/>
          <ac:spMkLst>
            <pc:docMk/>
            <pc:sldMk cId="2205827308" sldId="796"/>
            <ac:spMk id="13" creationId="{4C883E3E-5A69-FAEE-AF61-480BC0FC720F}"/>
          </ac:spMkLst>
        </pc:spChg>
        <pc:spChg chg="add mod">
          <ac:chgData name="Almut Plath" userId="1e9cb491ac4d4e83" providerId="LiveId" clId="{A2015C28-D771-4430-A391-483FD11348C2}" dt="2023-08-01T20:13:39.410" v="2396" actId="14100"/>
          <ac:spMkLst>
            <pc:docMk/>
            <pc:sldMk cId="2205827308" sldId="796"/>
            <ac:spMk id="14" creationId="{F2F1DA5B-5ACA-C308-85FB-7BD4C240E058}"/>
          </ac:spMkLst>
        </pc:spChg>
        <pc:spChg chg="add mod">
          <ac:chgData name="Almut Plath" userId="1e9cb491ac4d4e83" providerId="LiveId" clId="{A2015C28-D771-4430-A391-483FD11348C2}" dt="2023-08-01T20:14:05.326" v="2413" actId="14100"/>
          <ac:spMkLst>
            <pc:docMk/>
            <pc:sldMk cId="2205827308" sldId="796"/>
            <ac:spMk id="15" creationId="{890E8935-29AF-FB5C-3E5B-74E778D79799}"/>
          </ac:spMkLst>
        </pc:spChg>
        <pc:spChg chg="add del mod">
          <ac:chgData name="Almut Plath" userId="1e9cb491ac4d4e83" providerId="LiveId" clId="{A2015C28-D771-4430-A391-483FD11348C2}" dt="2023-08-01T20:13:01.639" v="2381" actId="478"/>
          <ac:spMkLst>
            <pc:docMk/>
            <pc:sldMk cId="2205827308" sldId="796"/>
            <ac:spMk id="16" creationId="{A3F63F41-AD10-09B0-912F-3CEA1EE5E5EE}"/>
          </ac:spMkLst>
        </pc:spChg>
        <pc:picChg chg="add mod">
          <ac:chgData name="Almut Plath" userId="1e9cb491ac4d4e83" providerId="LiveId" clId="{A2015C28-D771-4430-A391-483FD11348C2}" dt="2023-08-01T20:11:14.156" v="2328" actId="571"/>
          <ac:picMkLst>
            <pc:docMk/>
            <pc:sldMk cId="2205827308" sldId="796"/>
            <ac:picMk id="6" creationId="{CDB72C77-C424-5576-22D1-3A6605BE66A8}"/>
          </ac:picMkLst>
        </pc:picChg>
        <pc:picChg chg="mod">
          <ac:chgData name="Almut Plath" userId="1e9cb491ac4d4e83" providerId="LiveId" clId="{A2015C28-D771-4430-A391-483FD11348C2}" dt="2023-08-01T20:04:14.602" v="2008" actId="1076"/>
          <ac:picMkLst>
            <pc:docMk/>
            <pc:sldMk cId="2205827308" sldId="796"/>
            <ac:picMk id="8" creationId="{00000000-0000-0000-0000-000000000000}"/>
          </ac:picMkLst>
        </pc:picChg>
        <pc:picChg chg="mod">
          <ac:chgData name="Almut Plath" userId="1e9cb491ac4d4e83" providerId="LiveId" clId="{A2015C28-D771-4430-A391-483FD11348C2}" dt="2023-08-01T20:04:58.553" v="2012" actId="408"/>
          <ac:picMkLst>
            <pc:docMk/>
            <pc:sldMk cId="2205827308" sldId="796"/>
            <ac:picMk id="9" creationId="{00000000-0000-0000-0000-000000000000}"/>
          </ac:picMkLst>
        </pc:picChg>
        <pc:picChg chg="mod">
          <ac:chgData name="Almut Plath" userId="1e9cb491ac4d4e83" providerId="LiveId" clId="{A2015C28-D771-4430-A391-483FD11348C2}" dt="2023-08-01T20:04:58.553" v="2012" actId="408"/>
          <ac:picMkLst>
            <pc:docMk/>
            <pc:sldMk cId="2205827308" sldId="796"/>
            <ac:picMk id="10" creationId="{00000000-0000-0000-0000-000000000000}"/>
          </ac:picMkLst>
        </pc:picChg>
        <pc:picChg chg="mod">
          <ac:chgData name="Almut Plath" userId="1e9cb491ac4d4e83" providerId="LiveId" clId="{A2015C28-D771-4430-A391-483FD11348C2}" dt="2023-08-01T20:04:50.952" v="2011" actId="1076"/>
          <ac:picMkLst>
            <pc:docMk/>
            <pc:sldMk cId="2205827308" sldId="796"/>
            <ac:picMk id="11" creationId="{00000000-0000-0000-0000-000000000000}"/>
          </ac:picMkLst>
        </pc:picChg>
      </pc:sldChg>
      <pc:sldChg chg="addSp delSp modSp mod delAnim modAnim modNotesTx">
        <pc:chgData name="Almut Plath" userId="1e9cb491ac4d4e83" providerId="LiveId" clId="{A2015C28-D771-4430-A391-483FD11348C2}" dt="2023-08-01T20:30:45.777" v="2968" actId="20577"/>
        <pc:sldMkLst>
          <pc:docMk/>
          <pc:sldMk cId="3912305379" sldId="797"/>
        </pc:sldMkLst>
        <pc:spChg chg="add del mod">
          <ac:chgData name="Almut Plath" userId="1e9cb491ac4d4e83" providerId="LiveId" clId="{A2015C28-D771-4430-A391-483FD11348C2}" dt="2023-08-01T19:54:13.782" v="1625" actId="478"/>
          <ac:spMkLst>
            <pc:docMk/>
            <pc:sldMk cId="3912305379" sldId="797"/>
            <ac:spMk id="3" creationId="{F04AD26C-8FDB-94BE-FA5F-F8F90F2949A2}"/>
          </ac:spMkLst>
        </pc:spChg>
        <pc:spChg chg="mod">
          <ac:chgData name="Almut Plath" userId="1e9cb491ac4d4e83" providerId="LiveId" clId="{A2015C28-D771-4430-A391-483FD11348C2}" dt="2023-08-01T20:30:45.777" v="2968" actId="20577"/>
          <ac:spMkLst>
            <pc:docMk/>
            <pc:sldMk cId="3912305379" sldId="797"/>
            <ac:spMk id="6" creationId="{00000000-0000-0000-0000-000000000000}"/>
          </ac:spMkLst>
        </pc:spChg>
        <pc:spChg chg="del mod">
          <ac:chgData name="Almut Plath" userId="1e9cb491ac4d4e83" providerId="LiveId" clId="{A2015C28-D771-4430-A391-483FD11348C2}" dt="2023-08-01T20:21:07.006" v="2604" actId="478"/>
          <ac:spMkLst>
            <pc:docMk/>
            <pc:sldMk cId="3912305379" sldId="797"/>
            <ac:spMk id="8" creationId="{9D9F1D94-A3A8-3C23-5535-60E42C9C67F9}"/>
          </ac:spMkLst>
        </pc:spChg>
        <pc:spChg chg="mod">
          <ac:chgData name="Almut Plath" userId="1e9cb491ac4d4e83" providerId="LiveId" clId="{A2015C28-D771-4430-A391-483FD11348C2}" dt="2023-08-01T20:25:38.989" v="2709" actId="1037"/>
          <ac:spMkLst>
            <pc:docMk/>
            <pc:sldMk cId="3912305379" sldId="797"/>
            <ac:spMk id="9" creationId="{78F4AB9F-C8FA-2FD6-9A7D-6DEE0749E81E}"/>
          </ac:spMkLst>
        </pc:spChg>
        <pc:spChg chg="mod">
          <ac:chgData name="Almut Plath" userId="1e9cb491ac4d4e83" providerId="LiveId" clId="{A2015C28-D771-4430-A391-483FD11348C2}" dt="2023-08-01T20:25:38.989" v="2709" actId="1037"/>
          <ac:spMkLst>
            <pc:docMk/>
            <pc:sldMk cId="3912305379" sldId="797"/>
            <ac:spMk id="10" creationId="{322D0EB1-8604-62AB-ED18-5096925DD4EF}"/>
          </ac:spMkLst>
        </pc:spChg>
        <pc:spChg chg="mod">
          <ac:chgData name="Almut Plath" userId="1e9cb491ac4d4e83" providerId="LiveId" clId="{A2015C28-D771-4430-A391-483FD11348C2}" dt="2023-08-01T20:25:38.989" v="2709" actId="1037"/>
          <ac:spMkLst>
            <pc:docMk/>
            <pc:sldMk cId="3912305379" sldId="797"/>
            <ac:spMk id="11" creationId="{FBA9630A-62A6-ACFD-44D7-71D208380F98}"/>
          </ac:spMkLst>
        </pc:spChg>
        <pc:spChg chg="add del mod">
          <ac:chgData name="Almut Plath" userId="1e9cb491ac4d4e83" providerId="LiveId" clId="{A2015C28-D771-4430-A391-483FD11348C2}" dt="2023-08-01T20:19:43.116" v="2590" actId="478"/>
          <ac:spMkLst>
            <pc:docMk/>
            <pc:sldMk cId="3912305379" sldId="797"/>
            <ac:spMk id="15" creationId="{DC68C4F4-541C-F1E4-EA90-A800CCBBF4F6}"/>
          </ac:spMkLst>
        </pc:spChg>
        <pc:spChg chg="add mod">
          <ac:chgData name="Almut Plath" userId="1e9cb491ac4d4e83" providerId="LiveId" clId="{A2015C28-D771-4430-A391-483FD11348C2}" dt="2023-08-01T20:25:38.989" v="2709" actId="1037"/>
          <ac:spMkLst>
            <pc:docMk/>
            <pc:sldMk cId="3912305379" sldId="797"/>
            <ac:spMk id="16" creationId="{CE94837E-C172-6548-7B38-787B9A245B88}"/>
          </ac:spMkLst>
        </pc:spChg>
        <pc:picChg chg="mod">
          <ac:chgData name="Almut Plath" userId="1e9cb491ac4d4e83" providerId="LiveId" clId="{A2015C28-D771-4430-A391-483FD11348C2}" dt="2023-08-01T20:25:38.989" v="2709" actId="1037"/>
          <ac:picMkLst>
            <pc:docMk/>
            <pc:sldMk cId="3912305379" sldId="797"/>
            <ac:picMk id="7" creationId="{00000000-0000-0000-0000-000000000000}"/>
          </ac:picMkLst>
        </pc:picChg>
        <pc:picChg chg="mod">
          <ac:chgData name="Almut Plath" userId="1e9cb491ac4d4e83" providerId="LiveId" clId="{A2015C28-D771-4430-A391-483FD11348C2}" dt="2023-08-01T20:25:38.989" v="2709" actId="1037"/>
          <ac:picMkLst>
            <pc:docMk/>
            <pc:sldMk cId="3912305379" sldId="797"/>
            <ac:picMk id="12" creationId="{AAC4D000-1F61-07FA-D5E6-A9C1FA903F7A}"/>
          </ac:picMkLst>
        </pc:picChg>
        <pc:picChg chg="mod">
          <ac:chgData name="Almut Plath" userId="1e9cb491ac4d4e83" providerId="LiveId" clId="{A2015C28-D771-4430-A391-483FD11348C2}" dt="2023-08-01T20:25:38.989" v="2709" actId="1037"/>
          <ac:picMkLst>
            <pc:docMk/>
            <pc:sldMk cId="3912305379" sldId="797"/>
            <ac:picMk id="13" creationId="{40F51277-EFD5-BB9F-5447-1309C62605DE}"/>
          </ac:picMkLst>
        </pc:picChg>
        <pc:picChg chg="mod">
          <ac:chgData name="Almut Plath" userId="1e9cb491ac4d4e83" providerId="LiveId" clId="{A2015C28-D771-4430-A391-483FD11348C2}" dt="2023-08-01T20:25:38.989" v="2709" actId="1037"/>
          <ac:picMkLst>
            <pc:docMk/>
            <pc:sldMk cId="3912305379" sldId="797"/>
            <ac:picMk id="14" creationId="{6203929A-AEDF-F48A-5BFE-2790D47787C6}"/>
          </ac:picMkLst>
        </pc:picChg>
      </pc:sldChg>
      <pc:sldChg chg="addSp delSp modSp mod addAnim delAnim modAnim modNotesTx">
        <pc:chgData name="Almut Plath" userId="1e9cb491ac4d4e83" providerId="LiveId" clId="{A2015C28-D771-4430-A391-483FD11348C2}" dt="2023-08-01T20:48:58.964" v="3547" actId="114"/>
        <pc:sldMkLst>
          <pc:docMk/>
          <pc:sldMk cId="2855463330" sldId="798"/>
        </pc:sldMkLst>
        <pc:spChg chg="add mod">
          <ac:chgData name="Almut Plath" userId="1e9cb491ac4d4e83" providerId="LiveId" clId="{A2015C28-D771-4430-A391-483FD11348C2}" dt="2023-08-01T20:36:13.730" v="3008" actId="1076"/>
          <ac:spMkLst>
            <pc:docMk/>
            <pc:sldMk cId="2855463330" sldId="798"/>
            <ac:spMk id="3" creationId="{36ADC654-9F87-2D90-F755-B585C8E32665}"/>
          </ac:spMkLst>
        </pc:spChg>
        <pc:spChg chg="add del mod">
          <ac:chgData name="Almut Plath" userId="1e9cb491ac4d4e83" providerId="LiveId" clId="{A2015C28-D771-4430-A391-483FD11348C2}" dt="2023-08-01T20:36:19.746" v="3009" actId="1076"/>
          <ac:spMkLst>
            <pc:docMk/>
            <pc:sldMk cId="2855463330" sldId="798"/>
            <ac:spMk id="19" creationId="{380C8023-91A2-6FC3-D689-41331CE120F7}"/>
          </ac:spMkLst>
        </pc:spChg>
        <pc:spChg chg="add mod">
          <ac:chgData name="Almut Plath" userId="1e9cb491ac4d4e83" providerId="LiveId" clId="{A2015C28-D771-4430-A391-483FD11348C2}" dt="2023-08-01T20:36:31.641" v="3010" actId="1076"/>
          <ac:spMkLst>
            <pc:docMk/>
            <pc:sldMk cId="2855463330" sldId="798"/>
            <ac:spMk id="20" creationId="{299011B2-3E8A-5B8E-E0E9-207D5AFB67FC}"/>
          </ac:spMkLst>
        </pc:spChg>
        <pc:cxnChg chg="del">
          <ac:chgData name="Almut Plath" userId="1e9cb491ac4d4e83" providerId="LiveId" clId="{A2015C28-D771-4430-A391-483FD11348C2}" dt="2023-08-01T20:32:47.692" v="2975" actId="478"/>
          <ac:cxnSpMkLst>
            <pc:docMk/>
            <pc:sldMk cId="2855463330" sldId="798"/>
            <ac:cxnSpMk id="13" creationId="{00000000-0000-0000-0000-000000000000}"/>
          </ac:cxnSpMkLst>
        </pc:cxnChg>
        <pc:cxnChg chg="del">
          <ac:chgData name="Almut Plath" userId="1e9cb491ac4d4e83" providerId="LiveId" clId="{A2015C28-D771-4430-A391-483FD11348C2}" dt="2023-08-01T20:33:29.071" v="2985" actId="478"/>
          <ac:cxnSpMkLst>
            <pc:docMk/>
            <pc:sldMk cId="2855463330" sldId="798"/>
            <ac:cxnSpMk id="14" creationId="{00000000-0000-0000-0000-000000000000}"/>
          </ac:cxnSpMkLst>
        </pc:cxnChg>
        <pc:cxnChg chg="del">
          <ac:chgData name="Almut Plath" userId="1e9cb491ac4d4e83" providerId="LiveId" clId="{A2015C28-D771-4430-A391-483FD11348C2}" dt="2023-08-01T20:33:49.616" v="2991" actId="478"/>
          <ac:cxnSpMkLst>
            <pc:docMk/>
            <pc:sldMk cId="2855463330" sldId="798"/>
            <ac:cxnSpMk id="15" creationId="{00000000-0000-0000-0000-000000000000}"/>
          </ac:cxnSpMkLst>
        </pc:cxnChg>
      </pc:sldChg>
      <pc:sldChg chg="addSp delSp modSp mod modAnim modNotesTx">
        <pc:chgData name="Almut Plath" userId="1e9cb491ac4d4e83" providerId="LiveId" clId="{A2015C28-D771-4430-A391-483FD11348C2}" dt="2023-08-01T20:57:23.570" v="3911"/>
        <pc:sldMkLst>
          <pc:docMk/>
          <pc:sldMk cId="3144130411" sldId="799"/>
        </pc:sldMkLst>
        <pc:spChg chg="mod">
          <ac:chgData name="Almut Plath" userId="1e9cb491ac4d4e83" providerId="LiveId" clId="{A2015C28-D771-4430-A391-483FD11348C2}" dt="2023-08-01T20:55:10.246" v="3813" actId="20577"/>
          <ac:spMkLst>
            <pc:docMk/>
            <pc:sldMk cId="3144130411" sldId="799"/>
            <ac:spMk id="6" creationId="{00000000-0000-0000-0000-000000000000}"/>
          </ac:spMkLst>
        </pc:spChg>
        <pc:picChg chg="del">
          <ac:chgData name="Almut Plath" userId="1e9cb491ac4d4e83" providerId="LiveId" clId="{A2015C28-D771-4430-A391-483FD11348C2}" dt="2023-08-01T20:50:11.296" v="3551" actId="478"/>
          <ac:picMkLst>
            <pc:docMk/>
            <pc:sldMk cId="3144130411" sldId="799"/>
            <ac:picMk id="7" creationId="{FAD7E277-536F-0DDE-52D3-58788CD9B524}"/>
          </ac:picMkLst>
        </pc:picChg>
        <pc:picChg chg="add mod">
          <ac:chgData name="Almut Plath" userId="1e9cb491ac4d4e83" providerId="LiveId" clId="{A2015C28-D771-4430-A391-483FD11348C2}" dt="2023-08-01T20:50:26.015" v="3554" actId="1038"/>
          <ac:picMkLst>
            <pc:docMk/>
            <pc:sldMk cId="3144130411" sldId="799"/>
            <ac:picMk id="8" creationId="{7E3E3684-95CE-489D-E3E7-65B9EBB45B94}"/>
          </ac:picMkLst>
        </pc:picChg>
      </pc:sldChg>
      <pc:sldChg chg="modSp mod modNotesTx">
        <pc:chgData name="Almut Plath" userId="1e9cb491ac4d4e83" providerId="LiveId" clId="{A2015C28-D771-4430-A391-483FD11348C2}" dt="2023-08-01T22:45:01.804" v="4347" actId="5793"/>
        <pc:sldMkLst>
          <pc:docMk/>
          <pc:sldMk cId="976959259" sldId="800"/>
        </pc:sldMkLst>
        <pc:spChg chg="mod">
          <ac:chgData name="Almut Plath" userId="1e9cb491ac4d4e83" providerId="LiveId" clId="{A2015C28-D771-4430-A391-483FD11348C2}" dt="2023-08-01T22:45:01.804" v="4347" actId="5793"/>
          <ac:spMkLst>
            <pc:docMk/>
            <pc:sldMk cId="976959259" sldId="800"/>
            <ac:spMk id="8" creationId="{00000000-0000-0000-0000-000000000000}"/>
          </ac:spMkLst>
        </pc:spChg>
      </pc:sldChg>
      <pc:sldChg chg="del">
        <pc:chgData name="Almut Plath" userId="1e9cb491ac4d4e83" providerId="LiveId" clId="{A2015C28-D771-4430-A391-483FD11348C2}" dt="2023-08-01T14:25:24.222" v="1" actId="47"/>
        <pc:sldMkLst>
          <pc:docMk/>
          <pc:sldMk cId="1014508638" sldId="801"/>
        </pc:sldMkLst>
      </pc:sldChg>
      <pc:sldChg chg="modSp modNotesTx">
        <pc:chgData name="Almut Plath" userId="1e9cb491ac4d4e83" providerId="LiveId" clId="{A2015C28-D771-4430-A391-483FD11348C2}" dt="2023-08-01T22:46:01.757" v="4353" actId="113"/>
        <pc:sldMkLst>
          <pc:docMk/>
          <pc:sldMk cId="2878571738" sldId="802"/>
        </pc:sldMkLst>
        <pc:spChg chg="mod">
          <ac:chgData name="Almut Plath" userId="1e9cb491ac4d4e83" providerId="LiveId" clId="{A2015C28-D771-4430-A391-483FD11348C2}" dt="2023-08-01T22:46:01.757" v="4353" actId="113"/>
          <ac:spMkLst>
            <pc:docMk/>
            <pc:sldMk cId="2878571738" sldId="802"/>
            <ac:spMk id="4" creationId="{00000000-0000-0000-0000-000000000000}"/>
          </ac:spMkLst>
        </pc:spChg>
      </pc:sldChg>
      <pc:sldChg chg="add del">
        <pc:chgData name="Almut Plath" userId="1e9cb491ac4d4e83" providerId="LiveId" clId="{A2015C28-D771-4430-A391-483FD11348C2}" dt="2023-08-01T19:23:48.177" v="1117" actId="47"/>
        <pc:sldMkLst>
          <pc:docMk/>
          <pc:sldMk cId="1091797321" sldId="803"/>
        </pc:sldMkLst>
      </pc:sldChg>
      <pc:sldChg chg="add del">
        <pc:chgData name="Almut Plath" userId="1e9cb491ac4d4e83" providerId="LiveId" clId="{A2015C28-D771-4430-A391-483FD11348C2}" dt="2023-08-01T19:23:50.540" v="1118" actId="47"/>
        <pc:sldMkLst>
          <pc:docMk/>
          <pc:sldMk cId="1188969815" sldId="804"/>
        </pc:sldMkLst>
      </pc:sldChg>
      <pc:sldChg chg="add del">
        <pc:chgData name="Almut Plath" userId="1e9cb491ac4d4e83" providerId="LiveId" clId="{A2015C28-D771-4430-A391-483FD11348C2}" dt="2023-08-01T19:23:51.858" v="1119" actId="47"/>
        <pc:sldMkLst>
          <pc:docMk/>
          <pc:sldMk cId="484996094" sldId="805"/>
        </pc:sldMkLst>
      </pc:sldChg>
      <pc:sldChg chg="add del">
        <pc:chgData name="Almut Plath" userId="1e9cb491ac4d4e83" providerId="LiveId" clId="{A2015C28-D771-4430-A391-483FD11348C2}" dt="2023-08-01T19:23:53.225" v="1120" actId="47"/>
        <pc:sldMkLst>
          <pc:docMk/>
          <pc:sldMk cId="2435641586" sldId="806"/>
        </pc:sldMkLst>
      </pc:sldChg>
    </pc:docChg>
  </pc:docChgLst>
  <pc:docChgLst>
    <pc:chgData name="Almut Plath" userId="1e9cb491ac4d4e83" providerId="LiveId" clId="{CD08EDA0-5018-4097-A9A4-F482EDD79CE8}"/>
    <pc:docChg chg="undo redo custSel modSld sldOrd modMainMaster">
      <pc:chgData name="Almut Plath" userId="1e9cb491ac4d4e83" providerId="LiveId" clId="{CD08EDA0-5018-4097-A9A4-F482EDD79CE8}" dt="2023-07-31T10:53:12.941" v="2124" actId="20577"/>
      <pc:docMkLst>
        <pc:docMk/>
      </pc:docMkLst>
      <pc:sldChg chg="modSp mod">
        <pc:chgData name="Almut Plath" userId="1e9cb491ac4d4e83" providerId="LiveId" clId="{CD08EDA0-5018-4097-A9A4-F482EDD79CE8}" dt="2023-07-31T08:16:52.157" v="286" actId="20577"/>
        <pc:sldMkLst>
          <pc:docMk/>
          <pc:sldMk cId="37987245" sldId="760"/>
        </pc:sldMkLst>
        <pc:spChg chg="mod">
          <ac:chgData name="Almut Plath" userId="1e9cb491ac4d4e83" providerId="LiveId" clId="{CD08EDA0-5018-4097-A9A4-F482EDD79CE8}" dt="2023-07-31T08:16:52.157" v="286" actId="20577"/>
          <ac:spMkLst>
            <pc:docMk/>
            <pc:sldMk cId="37987245" sldId="760"/>
            <ac:spMk id="9" creationId="{00000000-0000-0000-0000-000000000000}"/>
          </ac:spMkLst>
        </pc:spChg>
      </pc:sldChg>
      <pc:sldChg chg="modSp mod modNotesTx">
        <pc:chgData name="Almut Plath" userId="1e9cb491ac4d4e83" providerId="LiveId" clId="{CD08EDA0-5018-4097-A9A4-F482EDD79CE8}" dt="2023-07-31T10:06:25.344" v="621" actId="20577"/>
        <pc:sldMkLst>
          <pc:docMk/>
          <pc:sldMk cId="801460530" sldId="779"/>
        </pc:sldMkLst>
        <pc:spChg chg="mod">
          <ac:chgData name="Almut Plath" userId="1e9cb491ac4d4e83" providerId="LiveId" clId="{CD08EDA0-5018-4097-A9A4-F482EDD79CE8}" dt="2023-07-31T08:13:11.281" v="227" actId="20577"/>
          <ac:spMkLst>
            <pc:docMk/>
            <pc:sldMk cId="801460530" sldId="779"/>
            <ac:spMk id="5" creationId="{00000000-0000-0000-0000-000000000000}"/>
          </ac:spMkLst>
        </pc:spChg>
      </pc:sldChg>
      <pc:sldChg chg="addSp delSp modSp mod modAnim modNotesTx">
        <pc:chgData name="Almut Plath" userId="1e9cb491ac4d4e83" providerId="LiveId" clId="{CD08EDA0-5018-4097-A9A4-F482EDD79CE8}" dt="2023-07-31T10:52:14.412" v="2010" actId="20577"/>
        <pc:sldMkLst>
          <pc:docMk/>
          <pc:sldMk cId="1435961679" sldId="790"/>
        </pc:sldMkLst>
        <pc:spChg chg="add mod">
          <ac:chgData name="Almut Plath" userId="1e9cb491ac4d4e83" providerId="LiveId" clId="{CD08EDA0-5018-4097-A9A4-F482EDD79CE8}" dt="2023-07-31T10:38:11.652" v="1597" actId="14100"/>
          <ac:spMkLst>
            <pc:docMk/>
            <pc:sldMk cId="1435961679" sldId="790"/>
            <ac:spMk id="3" creationId="{85C77219-4069-8084-B7F0-01597E8AD12D}"/>
          </ac:spMkLst>
        </pc:spChg>
        <pc:spChg chg="mod">
          <ac:chgData name="Almut Plath" userId="1e9cb491ac4d4e83" providerId="LiveId" clId="{CD08EDA0-5018-4097-A9A4-F482EDD79CE8}" dt="2023-07-31T10:37:53.809" v="1595" actId="1076"/>
          <ac:spMkLst>
            <pc:docMk/>
            <pc:sldMk cId="1435961679" sldId="790"/>
            <ac:spMk id="4" creationId="{00000000-0000-0000-0000-000000000000}"/>
          </ac:spMkLst>
        </pc:spChg>
        <pc:spChg chg="mod">
          <ac:chgData name="Almut Plath" userId="1e9cb491ac4d4e83" providerId="LiveId" clId="{CD08EDA0-5018-4097-A9A4-F482EDD79CE8}" dt="2023-07-31T10:42:08.102" v="1616" actId="20577"/>
          <ac:spMkLst>
            <pc:docMk/>
            <pc:sldMk cId="1435961679" sldId="790"/>
            <ac:spMk id="12" creationId="{00000000-0000-0000-0000-000000000000}"/>
          </ac:spMkLst>
        </pc:spChg>
        <pc:picChg chg="mod">
          <ac:chgData name="Almut Plath" userId="1e9cb491ac4d4e83" providerId="LiveId" clId="{CD08EDA0-5018-4097-A9A4-F482EDD79CE8}" dt="2023-07-31T10:43:03.761" v="1624" actId="408"/>
          <ac:picMkLst>
            <pc:docMk/>
            <pc:sldMk cId="1435961679" sldId="790"/>
            <ac:picMk id="6" creationId="{BF7C1895-0675-4536-708D-C9ECECCDF980}"/>
          </ac:picMkLst>
        </pc:picChg>
        <pc:picChg chg="mod">
          <ac:chgData name="Almut Plath" userId="1e9cb491ac4d4e83" providerId="LiveId" clId="{CD08EDA0-5018-4097-A9A4-F482EDD79CE8}" dt="2023-07-31T10:43:03.761" v="1624" actId="408"/>
          <ac:picMkLst>
            <pc:docMk/>
            <pc:sldMk cId="1435961679" sldId="790"/>
            <ac:picMk id="7" creationId="{40F51277-EFD5-BB9F-5447-1309C62605DE}"/>
          </ac:picMkLst>
        </pc:picChg>
        <pc:picChg chg="mod">
          <ac:chgData name="Almut Plath" userId="1e9cb491ac4d4e83" providerId="LiveId" clId="{CD08EDA0-5018-4097-A9A4-F482EDD79CE8}" dt="2023-07-31T10:43:02.123" v="1623" actId="12788"/>
          <ac:picMkLst>
            <pc:docMk/>
            <pc:sldMk cId="1435961679" sldId="790"/>
            <ac:picMk id="8" creationId="{AAC4D000-1F61-07FA-D5E6-A9C1FA903F7A}"/>
          </ac:picMkLst>
        </pc:picChg>
        <pc:picChg chg="mod">
          <ac:chgData name="Almut Plath" userId="1e9cb491ac4d4e83" providerId="LiveId" clId="{CD08EDA0-5018-4097-A9A4-F482EDD79CE8}" dt="2023-07-31T10:23:20.894" v="1488" actId="1076"/>
          <ac:picMkLst>
            <pc:docMk/>
            <pc:sldMk cId="1435961679" sldId="790"/>
            <ac:picMk id="9" creationId="{786F8E9E-58F7-CFCA-BE76-F207C0A66881}"/>
          </ac:picMkLst>
        </pc:picChg>
        <pc:picChg chg="del mod">
          <ac:chgData name="Almut Plath" userId="1e9cb491ac4d4e83" providerId="LiveId" clId="{CD08EDA0-5018-4097-A9A4-F482EDD79CE8}" dt="2023-07-31T10:23:33.974" v="1489" actId="478"/>
          <ac:picMkLst>
            <pc:docMk/>
            <pc:sldMk cId="1435961679" sldId="790"/>
            <ac:picMk id="10" creationId="{8CB9BFF2-B23E-60CB-59CF-19DE99F6CE8E}"/>
          </ac:picMkLst>
        </pc:picChg>
        <pc:picChg chg="mod">
          <ac:chgData name="Almut Plath" userId="1e9cb491ac4d4e83" providerId="LiveId" clId="{CD08EDA0-5018-4097-A9A4-F482EDD79CE8}" dt="2023-07-31T10:43:02.123" v="1623" actId="12788"/>
          <ac:picMkLst>
            <pc:docMk/>
            <pc:sldMk cId="1435961679" sldId="790"/>
            <ac:picMk id="11" creationId="{BFF7656D-463E-324C-C4CC-CB84CDDDEE73}"/>
          </ac:picMkLst>
        </pc:picChg>
      </pc:sldChg>
      <pc:sldChg chg="modNotesTx">
        <pc:chgData name="Almut Plath" userId="1e9cb491ac4d4e83" providerId="LiveId" clId="{CD08EDA0-5018-4097-A9A4-F482EDD79CE8}" dt="2023-07-31T10:53:12.941" v="2124" actId="20577"/>
        <pc:sldMkLst>
          <pc:docMk/>
          <pc:sldMk cId="375855544" sldId="791"/>
        </pc:sldMkLst>
      </pc:sldChg>
      <pc:sldChg chg="ord modNotesTx">
        <pc:chgData name="Almut Plath" userId="1e9cb491ac4d4e83" providerId="LiveId" clId="{CD08EDA0-5018-4097-A9A4-F482EDD79CE8}" dt="2023-07-31T08:23:06.024" v="559"/>
        <pc:sldMkLst>
          <pc:docMk/>
          <pc:sldMk cId="1014508638" sldId="801"/>
        </pc:sldMkLst>
      </pc:sldChg>
      <pc:sldChg chg="modSp mod">
        <pc:chgData name="Almut Plath" userId="1e9cb491ac4d4e83" providerId="LiveId" clId="{CD08EDA0-5018-4097-A9A4-F482EDD79CE8}" dt="2023-07-31T08:23:36.622" v="586" actId="20577"/>
        <pc:sldMkLst>
          <pc:docMk/>
          <pc:sldMk cId="2878571738" sldId="802"/>
        </pc:sldMkLst>
        <pc:spChg chg="mod">
          <ac:chgData name="Almut Plath" userId="1e9cb491ac4d4e83" providerId="LiveId" clId="{CD08EDA0-5018-4097-A9A4-F482EDD79CE8}" dt="2023-07-31T08:23:36.622" v="586" actId="20577"/>
          <ac:spMkLst>
            <pc:docMk/>
            <pc:sldMk cId="2878571738" sldId="802"/>
            <ac:spMk id="2" creationId="{00000000-0000-0000-0000-000000000000}"/>
          </ac:spMkLst>
        </pc:spChg>
        <pc:spChg chg="mod">
          <ac:chgData name="Almut Plath" userId="1e9cb491ac4d4e83" providerId="LiveId" clId="{CD08EDA0-5018-4097-A9A4-F482EDD79CE8}" dt="2023-07-31T08:23:24.964" v="560" actId="12"/>
          <ac:spMkLst>
            <pc:docMk/>
            <pc:sldMk cId="2878571738" sldId="802"/>
            <ac:spMk id="4" creationId="{00000000-0000-0000-0000-000000000000}"/>
          </ac:spMkLst>
        </pc:spChg>
      </pc:sldChg>
      <pc:sldMasterChg chg="modSldLayout">
        <pc:chgData name="Almut Plath" userId="1e9cb491ac4d4e83" providerId="LiveId" clId="{CD08EDA0-5018-4097-A9A4-F482EDD79CE8}" dt="2023-07-31T08:14:36.202" v="242" actId="20577"/>
        <pc:sldMasterMkLst>
          <pc:docMk/>
          <pc:sldMasterMk cId="0" sldId="2147483648"/>
        </pc:sldMasterMkLst>
        <pc:sldLayoutChg chg="modSp mod">
          <pc:chgData name="Almut Plath" userId="1e9cb491ac4d4e83" providerId="LiveId" clId="{CD08EDA0-5018-4097-A9A4-F482EDD79CE8}" dt="2023-07-31T08:14:36.202" v="242" actId="20577"/>
          <pc:sldLayoutMkLst>
            <pc:docMk/>
            <pc:sldMasterMk cId="0" sldId="2147483648"/>
            <pc:sldLayoutMk cId="0" sldId="2147483652"/>
          </pc:sldLayoutMkLst>
          <pc:spChg chg="mod">
            <ac:chgData name="Almut Plath" userId="1e9cb491ac4d4e83" providerId="LiveId" clId="{CD08EDA0-5018-4097-A9A4-F482EDD79CE8}" dt="2023-07-31T08:14:36.202" v="242" actId="20577"/>
            <ac:spMkLst>
              <pc:docMk/>
              <pc:sldMasterMk cId="0" sldId="2147483648"/>
              <pc:sldLayoutMk cId="0" sldId="2147483652"/>
              <ac:spMk id="10"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5BD51-1408-49EE-9F92-775F977C549F}" type="doc">
      <dgm:prSet loTypeId="urn:microsoft.com/office/officeart/2005/8/layout/chevron2" loCatId="process" qsTypeId="urn:microsoft.com/office/officeart/2005/8/quickstyle/simple3" qsCatId="simple" csTypeId="urn:microsoft.com/office/officeart/2005/8/colors/accent2_5" csCatId="accent2" phldr="1"/>
      <dgm:spPr/>
      <dgm:t>
        <a:bodyPr/>
        <a:lstStyle/>
        <a:p>
          <a:endParaRPr lang="de-DE"/>
        </a:p>
      </dgm:t>
    </dgm:pt>
    <dgm:pt modelId="{37F51FE0-AF8D-4F1D-A98F-B061B54FDF42}">
      <dgm:prSet phldrT="[Text]" custT="1"/>
      <dgm:spPr>
        <a:xfrm rot="5400000">
          <a:off x="-156699" y="159088"/>
          <a:ext cx="1044661" cy="731263"/>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solidFill>
            <a:srgbClr val="8AB833">
              <a:alpha val="9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de-DE" sz="1800" dirty="0">
              <a:solidFill>
                <a:schemeClr val="tx1">
                  <a:lumMod val="75000"/>
                  <a:lumOff val="25000"/>
                </a:schemeClr>
              </a:solidFill>
              <a:latin typeface="Calibri"/>
              <a:ea typeface="+mn-ea"/>
              <a:cs typeface="+mn-cs"/>
            </a:rPr>
            <a:t>Kontakt</a:t>
          </a:r>
          <a:r>
            <a:rPr lang="de-DE" sz="1800" dirty="0">
              <a:solidFill>
                <a:sysClr val="windowText" lastClr="000000"/>
              </a:solidFill>
              <a:latin typeface="Calibri"/>
              <a:ea typeface="+mn-ea"/>
              <a:cs typeface="+mn-cs"/>
            </a:rPr>
            <a:t>, </a:t>
          </a:r>
          <a:r>
            <a:rPr lang="de-DE" sz="1800" dirty="0">
              <a:solidFill>
                <a:schemeClr val="tx1">
                  <a:lumMod val="75000"/>
                  <a:lumOff val="25000"/>
                </a:schemeClr>
              </a:solidFill>
              <a:latin typeface="Calibri"/>
              <a:ea typeface="+mn-ea"/>
              <a:cs typeface="+mn-cs"/>
            </a:rPr>
            <a:t>Einstieg</a:t>
          </a:r>
        </a:p>
      </dgm:t>
    </dgm:pt>
    <dgm:pt modelId="{6A52C695-5936-4ABA-9323-A8C4BD4F1F20}" type="parTrans" cxnId="{75AED93A-DA3C-479B-9800-58295C5327C2}">
      <dgm:prSet/>
      <dgm:spPr/>
      <dgm:t>
        <a:bodyPr/>
        <a:lstStyle/>
        <a:p>
          <a:endParaRPr lang="de-DE" sz="1200"/>
        </a:p>
      </dgm:t>
    </dgm:pt>
    <dgm:pt modelId="{936725A0-723B-4578-B95F-719DB38FCD8C}" type="sibTrans" cxnId="{75AED93A-DA3C-479B-9800-58295C5327C2}">
      <dgm:prSet/>
      <dgm:spPr/>
      <dgm:t>
        <a:bodyPr/>
        <a:lstStyle/>
        <a:p>
          <a:endParaRPr lang="de-DE" sz="1200"/>
        </a:p>
      </dgm:t>
    </dgm:pt>
    <dgm:pt modelId="{8088446E-DE61-46FD-A2FF-C3C0268C5A7D}">
      <dgm:prSet phldrT="[Text]" custT="1"/>
      <dgm:spPr>
        <a:xfrm rot="5400000">
          <a:off x="2835991" y="-2102338"/>
          <a:ext cx="679030" cy="488848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gm:spPr>
      <dgm:t>
        <a:bodyPr/>
        <a:lstStyle/>
        <a:p>
          <a:r>
            <a:rPr lang="de-DE" sz="2400" kern="1200" dirty="0">
              <a:solidFill>
                <a:srgbClr val="000000">
                  <a:lumMod val="75000"/>
                  <a:lumOff val="25000"/>
                </a:srgbClr>
              </a:solidFill>
              <a:latin typeface="Calibri"/>
              <a:ea typeface="+mn-ea"/>
              <a:cs typeface="+mn-cs"/>
            </a:rPr>
            <a:t>F</a:t>
          </a:r>
          <a:r>
            <a:rPr lang="de-DE" sz="2400" kern="1200" dirty="0">
              <a:solidFill>
                <a:schemeClr val="tx1">
                  <a:lumMod val="75000"/>
                  <a:lumOff val="25000"/>
                </a:schemeClr>
              </a:solidFill>
              <a:latin typeface="Calibri"/>
              <a:ea typeface="+mn-ea"/>
              <a:cs typeface="+mn-cs"/>
            </a:rPr>
            <a:t>reundliche*r </a:t>
          </a:r>
          <a:r>
            <a:rPr lang="de-DE" sz="2400" kern="1200" dirty="0" err="1">
              <a:solidFill>
                <a:schemeClr val="tx1">
                  <a:lumMod val="75000"/>
                  <a:lumOff val="25000"/>
                </a:schemeClr>
              </a:solidFill>
              <a:latin typeface="Calibri"/>
              <a:ea typeface="+mn-ea"/>
              <a:cs typeface="+mn-cs"/>
            </a:rPr>
            <a:t>Gastgeber:in</a:t>
          </a:r>
          <a:r>
            <a:rPr lang="de-DE" sz="2400" kern="1200" dirty="0">
              <a:solidFill>
                <a:sysClr val="windowText" lastClr="000000">
                  <a:hueOff val="0"/>
                  <a:satOff val="0"/>
                  <a:lumOff val="0"/>
                  <a:alphaOff val="0"/>
                </a:sysClr>
              </a:solidFill>
              <a:latin typeface="Calibri"/>
              <a:ea typeface="+mn-ea"/>
              <a:cs typeface="+mn-cs"/>
            </a:rPr>
            <a:t>	</a:t>
          </a:r>
          <a:r>
            <a:rPr lang="de-DE" sz="2400" i="1" kern="1200" dirty="0">
              <a:solidFill>
                <a:srgbClr val="8CC061"/>
              </a:solidFill>
              <a:latin typeface="Calibri"/>
              <a:ea typeface="+mn-ea"/>
              <a:cs typeface="+mn-cs"/>
            </a:rPr>
            <a:t>    Begrüßung, Klärungen     				</a:t>
          </a:r>
        </a:p>
      </dgm:t>
    </dgm:pt>
    <dgm:pt modelId="{CEBBD018-4FE3-4999-92F6-B29F2D42A013}" type="parTrans" cxnId="{50C1F5B0-75F7-4807-BF7D-A9BA26AD632D}">
      <dgm:prSet/>
      <dgm:spPr/>
      <dgm:t>
        <a:bodyPr/>
        <a:lstStyle/>
        <a:p>
          <a:endParaRPr lang="de-DE" sz="1200"/>
        </a:p>
      </dgm:t>
    </dgm:pt>
    <dgm:pt modelId="{5E2E4F1F-280E-422B-95B7-2A80BEF8D1D9}" type="sibTrans" cxnId="{50C1F5B0-75F7-4807-BF7D-A9BA26AD632D}">
      <dgm:prSet/>
      <dgm:spPr/>
      <dgm:t>
        <a:bodyPr/>
        <a:lstStyle/>
        <a:p>
          <a:endParaRPr lang="de-DE" sz="1200"/>
        </a:p>
      </dgm:t>
    </dgm:pt>
    <dgm:pt modelId="{7035CF0B-1853-45C5-AF1A-BA09034CEB36}">
      <dgm:prSet phldrT="[Text]" custT="1"/>
      <dgm:spPr>
        <a:xfrm rot="5400000">
          <a:off x="2835991" y="-1207552"/>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gm:spPr>
      <dgm:t>
        <a:bodyPr/>
        <a:lstStyle/>
        <a:p>
          <a:r>
            <a:rPr lang="de-DE" sz="2400" kern="1200" dirty="0">
              <a:solidFill>
                <a:srgbClr val="000000">
                  <a:lumMod val="75000"/>
                  <a:lumOff val="25000"/>
                </a:srgbClr>
              </a:solidFill>
              <a:latin typeface="Calibri"/>
              <a:ea typeface="+mn-ea"/>
              <a:cs typeface="+mn-cs"/>
            </a:rPr>
            <a:t>S</a:t>
          </a:r>
          <a:r>
            <a:rPr lang="de-DE" sz="2400" kern="1200" dirty="0">
              <a:solidFill>
                <a:schemeClr val="tx1">
                  <a:lumMod val="75000"/>
                  <a:lumOff val="25000"/>
                </a:schemeClr>
              </a:solidFill>
              <a:latin typeface="Calibri"/>
              <a:ea typeface="+mn-ea"/>
              <a:cs typeface="+mn-cs"/>
            </a:rPr>
            <a:t>trukturgebende*r Planer*in</a:t>
          </a:r>
          <a:r>
            <a:rPr lang="de-DE" sz="2400" kern="1200" dirty="0">
              <a:solidFill>
                <a:sysClr val="windowText" lastClr="000000">
                  <a:hueOff val="0"/>
                  <a:satOff val="0"/>
                  <a:lumOff val="0"/>
                  <a:alphaOff val="0"/>
                </a:sysClr>
              </a:solidFill>
              <a:latin typeface="Calibri"/>
              <a:ea typeface="+mn-ea"/>
              <a:cs typeface="+mn-cs"/>
            </a:rPr>
            <a:t>	</a:t>
          </a:r>
          <a:r>
            <a:rPr lang="de-DE" sz="2400" i="1" kern="1200" dirty="0">
              <a:solidFill>
                <a:srgbClr val="8CC061"/>
              </a:solidFill>
              <a:latin typeface="Calibri"/>
              <a:ea typeface="+mn-ea"/>
              <a:cs typeface="+mn-cs"/>
            </a:rPr>
            <a:t>    Wahl eines Ausflugsziels         				    (Ort)</a:t>
          </a:r>
        </a:p>
      </dgm:t>
    </dgm:pt>
    <dgm:pt modelId="{4D6CDD0F-978C-4515-B3F6-82DA510E27A4}" type="parTrans" cxnId="{8EBDC9D6-10E6-4BA4-883D-8D4535BA9A62}">
      <dgm:prSet/>
      <dgm:spPr/>
      <dgm:t>
        <a:bodyPr/>
        <a:lstStyle/>
        <a:p>
          <a:endParaRPr lang="de-DE" sz="1200"/>
        </a:p>
      </dgm:t>
    </dgm:pt>
    <dgm:pt modelId="{83FB1152-480C-46DD-B65D-649AF2FA93C2}" type="sibTrans" cxnId="{8EBDC9D6-10E6-4BA4-883D-8D4535BA9A62}">
      <dgm:prSet/>
      <dgm:spPr/>
      <dgm:t>
        <a:bodyPr/>
        <a:lstStyle/>
        <a:p>
          <a:endParaRPr lang="de-DE" sz="1200"/>
        </a:p>
      </dgm:t>
    </dgm:pt>
    <dgm:pt modelId="{370DCC24-88DC-4D3B-85E7-45E24ACC7DB4}">
      <dgm:prSet phldrT="[Text]" custT="1"/>
      <dgm:spPr>
        <a:xfrm rot="5400000">
          <a:off x="-156699" y="1948661"/>
          <a:ext cx="1044661" cy="731263"/>
        </a:xfrm>
        <a:prstGeom prst="chevron">
          <a:avLst/>
        </a:prstGeom>
        <a:gradFill rotWithShape="0">
          <a:gsLst>
            <a:gs pos="0">
              <a:srgbClr val="8CC061"/>
            </a:gs>
            <a:gs pos="100000">
              <a:srgbClr val="8AB833">
                <a:alpha val="90000"/>
                <a:hueOff val="0"/>
                <a:satOff val="0"/>
                <a:lumOff val="0"/>
                <a:alphaOff val="-26667"/>
                <a:tint val="37000"/>
                <a:satMod val="300000"/>
              </a:srgbClr>
            </a:gs>
            <a:gs pos="100000">
              <a:srgbClr val="8AB833">
                <a:alpha val="90000"/>
                <a:hueOff val="0"/>
                <a:satOff val="0"/>
                <a:lumOff val="0"/>
                <a:alphaOff val="-26667"/>
                <a:tint val="15000"/>
                <a:satMod val="350000"/>
              </a:srgbClr>
            </a:gs>
          </a:gsLst>
          <a:lin ang="16200000" scaled="1"/>
        </a:gradFill>
        <a:ln w="9525" cap="flat" cmpd="sng" algn="ctr">
          <a:solidFill>
            <a:srgbClr val="8AB833">
              <a:alpha val="90000"/>
              <a:hueOff val="0"/>
              <a:satOff val="0"/>
              <a:lumOff val="0"/>
              <a:alphaOff val="-26667"/>
            </a:srgbClr>
          </a:solidFill>
          <a:prstDash val="solid"/>
        </a:ln>
        <a:effectLst>
          <a:outerShdw blurRad="40000" dist="20000" dir="5400000" rotWithShape="0">
            <a:srgbClr val="000000">
              <a:alpha val="38000"/>
            </a:srgbClr>
          </a:outerShdw>
        </a:effectLst>
      </dgm:spPr>
      <dgm:t>
        <a:bodyPr/>
        <a:lstStyle/>
        <a:p>
          <a:r>
            <a:rPr lang="de-DE" sz="1800" dirty="0">
              <a:solidFill>
                <a:schemeClr val="tx1">
                  <a:lumMod val="75000"/>
                  <a:lumOff val="25000"/>
                </a:schemeClr>
              </a:solidFill>
              <a:latin typeface="Calibri"/>
              <a:ea typeface="+mn-ea"/>
              <a:cs typeface="+mn-cs"/>
            </a:rPr>
            <a:t>Erzähl-raum</a:t>
          </a:r>
          <a:endParaRPr lang="de-DE" sz="1600" dirty="0">
            <a:solidFill>
              <a:schemeClr val="tx1">
                <a:lumMod val="75000"/>
                <a:lumOff val="25000"/>
              </a:schemeClr>
            </a:solidFill>
            <a:latin typeface="Calibri"/>
            <a:ea typeface="+mn-ea"/>
            <a:cs typeface="+mn-cs"/>
          </a:endParaRPr>
        </a:p>
      </dgm:t>
    </dgm:pt>
    <dgm:pt modelId="{36AB5743-E3AA-4A3B-8A16-FA08C8C399AE}" type="parTrans" cxnId="{6F69B11A-3843-47F0-BC71-BB99EBF6DCF1}">
      <dgm:prSet/>
      <dgm:spPr/>
      <dgm:t>
        <a:bodyPr/>
        <a:lstStyle/>
        <a:p>
          <a:endParaRPr lang="de-DE" sz="1200"/>
        </a:p>
      </dgm:t>
    </dgm:pt>
    <dgm:pt modelId="{5D0120C1-5DC0-4C02-B221-FA10B8D23F46}" type="sibTrans" cxnId="{6F69B11A-3843-47F0-BC71-BB99EBF6DCF1}">
      <dgm:prSet/>
      <dgm:spPr/>
      <dgm:t>
        <a:bodyPr/>
        <a:lstStyle/>
        <a:p>
          <a:endParaRPr lang="de-DE" sz="1200"/>
        </a:p>
      </dgm:t>
    </dgm:pt>
    <dgm:pt modelId="{19162525-E518-401C-8175-CFCDD68A7910}">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228600" lvl="1" indent="0" algn="l" defTabSz="1066800">
            <a:lnSpc>
              <a:spcPct val="90000"/>
            </a:lnSpc>
            <a:spcBef>
              <a:spcPct val="0"/>
            </a:spcBef>
            <a:spcAft>
              <a:spcPct val="15000"/>
            </a:spcAft>
            <a:buNone/>
          </a:pPr>
          <a:endParaRPr lang="de-DE" sz="2400" dirty="0">
            <a:solidFill>
              <a:srgbClr val="549E39">
                <a:lumMod val="75000"/>
              </a:srgbClr>
            </a:solidFill>
            <a:latin typeface="Calibri"/>
            <a:ea typeface="+mn-ea"/>
            <a:cs typeface="+mn-cs"/>
          </a:endParaRPr>
        </a:p>
      </dgm:t>
    </dgm:pt>
    <dgm:pt modelId="{30CF25C0-9867-4C48-838F-A5F0DAF705C5}" type="parTrans" cxnId="{ADE3700C-4E16-48B7-AB1A-87FB356D29F8}">
      <dgm:prSet/>
      <dgm:spPr/>
      <dgm:t>
        <a:bodyPr/>
        <a:lstStyle/>
        <a:p>
          <a:endParaRPr lang="de-DE" sz="1200"/>
        </a:p>
      </dgm:t>
    </dgm:pt>
    <dgm:pt modelId="{DB4C7908-126C-45E9-BFC3-EF33D3E773BF}" type="sibTrans" cxnId="{ADE3700C-4E16-48B7-AB1A-87FB356D29F8}">
      <dgm:prSet/>
      <dgm:spPr/>
      <dgm:t>
        <a:bodyPr/>
        <a:lstStyle/>
        <a:p>
          <a:endParaRPr lang="de-DE" sz="1200"/>
        </a:p>
      </dgm:t>
    </dgm:pt>
    <dgm:pt modelId="{413396D3-2082-411B-A638-AF5FDA47FF20}">
      <dgm:prSet custT="1"/>
      <dgm:spPr>
        <a:xfrm rot="5400000">
          <a:off x="-156699" y="2843448"/>
          <a:ext cx="1044661" cy="731263"/>
        </a:xfrm>
        <a:prstGeom prst="chevron">
          <a:avLst/>
        </a:prstGeom>
        <a:gradFill flip="none" rotWithShape="1">
          <a:gsLst>
            <a:gs pos="0">
              <a:srgbClr val="8CC061"/>
            </a:gs>
            <a:gs pos="100000">
              <a:srgbClr val="8AB833">
                <a:alpha val="90000"/>
                <a:hueOff val="0"/>
                <a:satOff val="0"/>
                <a:lumOff val="0"/>
                <a:alphaOff val="-40000"/>
                <a:tint val="37000"/>
                <a:satMod val="300000"/>
              </a:srgbClr>
            </a:gs>
            <a:gs pos="100000">
              <a:srgbClr val="8AB833">
                <a:alpha val="90000"/>
                <a:hueOff val="0"/>
                <a:satOff val="0"/>
                <a:lumOff val="0"/>
                <a:alphaOff val="-40000"/>
                <a:tint val="15000"/>
                <a:satMod val="350000"/>
              </a:srgbClr>
            </a:gs>
          </a:gsLst>
          <a:path path="circle">
            <a:fillToRect r="100000" b="100000"/>
          </a:path>
          <a:tileRect l="-100000" t="-100000"/>
        </a:gradFill>
        <a:ln w="9525" cap="flat" cmpd="sng" algn="ctr">
          <a:solidFill>
            <a:srgbClr val="8AB833">
              <a:alpha val="90000"/>
              <a:hueOff val="0"/>
              <a:satOff val="0"/>
              <a:lumOff val="0"/>
              <a:alphaOff val="-40000"/>
            </a:srgbClr>
          </a:solidFill>
          <a:prstDash val="solid"/>
        </a:ln>
        <a:effectLst>
          <a:outerShdw blurRad="40000" dist="20000" dir="5400000" rotWithShape="0">
            <a:srgbClr val="000000">
              <a:alpha val="38000"/>
            </a:srgbClr>
          </a:outerShdw>
        </a:effectLst>
      </dgm:spPr>
      <dgm:t>
        <a:bodyPr/>
        <a:lstStyle/>
        <a:p>
          <a:r>
            <a:rPr lang="de-DE" sz="1800" b="0" cap="none" spc="0" dirty="0">
              <a:ln w="0"/>
              <a:solidFill>
                <a:schemeClr val="tx1">
                  <a:lumMod val="75000"/>
                  <a:lumOff val="25000"/>
                </a:schemeClr>
              </a:solidFill>
              <a:effectLst/>
              <a:latin typeface="Calibri"/>
              <a:ea typeface="+mn-ea"/>
              <a:cs typeface="+mn-cs"/>
            </a:rPr>
            <a:t>Ab-schluss</a:t>
          </a:r>
          <a:endParaRPr lang="de-DE" sz="1800" dirty="0">
            <a:solidFill>
              <a:schemeClr val="tx1">
                <a:lumMod val="75000"/>
                <a:lumOff val="25000"/>
              </a:schemeClr>
            </a:solidFill>
            <a:effectLst/>
            <a:latin typeface="Calibri"/>
            <a:ea typeface="+mn-ea"/>
            <a:cs typeface="+mn-cs"/>
          </a:endParaRPr>
        </a:p>
      </dgm:t>
    </dgm:pt>
    <dgm:pt modelId="{3B729534-02B6-46E7-99C0-E2FA8A4FD797}" type="parTrans" cxnId="{8F4B88FB-8F33-48EB-8508-555B2D68D021}">
      <dgm:prSet/>
      <dgm:spPr/>
      <dgm:t>
        <a:bodyPr/>
        <a:lstStyle/>
        <a:p>
          <a:endParaRPr lang="de-DE" sz="2000"/>
        </a:p>
      </dgm:t>
    </dgm:pt>
    <dgm:pt modelId="{C264EF5E-379C-420F-A365-A5A6BAA547A4}" type="sibTrans" cxnId="{8F4B88FB-8F33-48EB-8508-555B2D68D021}">
      <dgm:prSet/>
      <dgm:spPr/>
      <dgm:t>
        <a:bodyPr/>
        <a:lstStyle/>
        <a:p>
          <a:endParaRPr lang="de-DE" sz="2000"/>
        </a:p>
      </dgm:t>
    </dgm:pt>
    <dgm:pt modelId="{EF5F71AD-7B34-45A7-A723-6D81BD25EC6D}">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a:solidFill>
                <a:schemeClr val="tx1">
                  <a:lumMod val="75000"/>
                  <a:lumOff val="25000"/>
                </a:schemeClr>
              </a:solidFill>
              <a:latin typeface="Calibri"/>
              <a:ea typeface="+mn-ea"/>
              <a:cs typeface="+mn-cs"/>
            </a:rPr>
            <a:t> Interessierte*r</a:t>
          </a:r>
          <a:r>
            <a:rPr lang="de-DE" sz="2400" dirty="0">
              <a:solidFill>
                <a:sysClr val="windowText" lastClr="000000">
                  <a:hueOff val="0"/>
                  <a:satOff val="0"/>
                  <a:lumOff val="0"/>
                  <a:alphaOff val="0"/>
                </a:sysClr>
              </a:solidFill>
              <a:latin typeface="Calibri"/>
              <a:ea typeface="+mn-ea"/>
              <a:cs typeface="+mn-cs"/>
            </a:rPr>
            <a:t>			</a:t>
          </a:r>
          <a:r>
            <a:rPr lang="de-DE" sz="2400" i="1" dirty="0">
              <a:solidFill>
                <a:srgbClr val="8CC061"/>
              </a:solidFill>
              <a:latin typeface="Calibri"/>
              <a:ea typeface="+mn-ea"/>
              <a:cs typeface="+mn-cs"/>
            </a:rPr>
            <a:t>Raum zum Erzählen</a:t>
          </a:r>
          <a:br>
            <a:rPr lang="de-DE" sz="2400" i="1" dirty="0">
              <a:solidFill>
                <a:srgbClr val="8CC061"/>
              </a:solidFill>
              <a:latin typeface="Calibri"/>
              <a:ea typeface="+mn-ea"/>
              <a:cs typeface="+mn-cs"/>
            </a:rPr>
          </a:br>
          <a:r>
            <a:rPr lang="de-DE" sz="2400" dirty="0">
              <a:solidFill>
                <a:sysClr val="windowText" lastClr="000000">
                  <a:hueOff val="0"/>
                  <a:satOff val="0"/>
                  <a:lumOff val="0"/>
                  <a:alphaOff val="0"/>
                </a:sysClr>
              </a:solidFill>
              <a:latin typeface="Calibri"/>
              <a:ea typeface="+mn-ea"/>
              <a:cs typeface="+mn-cs"/>
            </a:rPr>
            <a:t>  </a:t>
          </a:r>
          <a:r>
            <a:rPr lang="de-DE" sz="2400" dirty="0">
              <a:solidFill>
                <a:schemeClr val="tx1">
                  <a:lumMod val="75000"/>
                  <a:lumOff val="25000"/>
                </a:schemeClr>
              </a:solidFill>
              <a:latin typeface="Calibri"/>
              <a:ea typeface="+mn-ea"/>
              <a:cs typeface="+mn-cs"/>
            </a:rPr>
            <a:t>Gesprächspartner*in</a:t>
          </a:r>
          <a:r>
            <a:rPr lang="de-DE" sz="2400" dirty="0">
              <a:solidFill>
                <a:sysClr val="windowText" lastClr="000000">
                  <a:hueOff val="0"/>
                  <a:satOff val="0"/>
                  <a:lumOff val="0"/>
                  <a:alphaOff val="0"/>
                </a:sysClr>
              </a:solidFill>
              <a:latin typeface="Calibri"/>
              <a:ea typeface="+mn-ea"/>
              <a:cs typeface="+mn-cs"/>
            </a:rPr>
            <a:t>			</a:t>
          </a:r>
          <a:r>
            <a:rPr lang="de-DE" sz="2400" i="1"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2400" dirty="0">
            <a:solidFill>
              <a:sysClr val="windowText" lastClr="000000">
                <a:hueOff val="0"/>
                <a:satOff val="0"/>
                <a:lumOff val="0"/>
                <a:alphaOff val="0"/>
              </a:sysClr>
            </a:solidFill>
            <a:latin typeface="Calibri"/>
            <a:ea typeface="+mn-ea"/>
            <a:cs typeface="+mn-cs"/>
          </a:endParaRPr>
        </a:p>
      </dgm:t>
    </dgm:pt>
    <dgm:pt modelId="{01A7CA41-C44B-4925-BBF9-B92F100F80D4}" type="parTrans" cxnId="{FABA323E-803A-4B21-B64E-1945375B7B60}">
      <dgm:prSet/>
      <dgm:spPr/>
      <dgm:t>
        <a:bodyPr/>
        <a:lstStyle/>
        <a:p>
          <a:endParaRPr lang="de-DE" sz="2000"/>
        </a:p>
      </dgm:t>
    </dgm:pt>
    <dgm:pt modelId="{D87DA839-D0F4-47F1-95DA-A41302AD5399}" type="sibTrans" cxnId="{FABA323E-803A-4B21-B64E-1945375B7B60}">
      <dgm:prSet/>
      <dgm:spPr/>
      <dgm:t>
        <a:bodyPr/>
        <a:lstStyle/>
        <a:p>
          <a:endParaRPr lang="de-DE" sz="2000"/>
        </a:p>
      </dgm:t>
    </dgm:pt>
    <dgm:pt modelId="{72DA3439-2C25-49CD-BDCE-9185290D94A3}">
      <dgm:prSet custT="1"/>
      <dgm:spPr>
        <a:xfrm rot="5400000">
          <a:off x="2835991" y="582020"/>
          <a:ext cx="679030" cy="4888486"/>
        </a:xfr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a:solidFill>
                <a:sysClr val="windowText" lastClr="000000">
                  <a:hueOff val="0"/>
                  <a:satOff val="0"/>
                  <a:lumOff val="0"/>
                  <a:alphaOff val="0"/>
                </a:sysClr>
              </a:solidFill>
              <a:latin typeface="Calibri"/>
              <a:ea typeface="+mn-ea"/>
              <a:cs typeface="+mn-cs"/>
            </a:rPr>
            <a:t> </a:t>
          </a:r>
          <a:r>
            <a:rPr lang="de-DE" sz="2400" dirty="0">
              <a:solidFill>
                <a:schemeClr val="tx1">
                  <a:lumMod val="75000"/>
                  <a:lumOff val="25000"/>
                </a:schemeClr>
              </a:solidFill>
              <a:latin typeface="Calibri"/>
              <a:ea typeface="+mn-ea"/>
              <a:cs typeface="+mn-cs"/>
            </a:rPr>
            <a:t>Rückblickende*r Gastgeber*in</a:t>
          </a:r>
          <a:r>
            <a:rPr lang="de-DE" sz="2400" dirty="0">
              <a:solidFill>
                <a:sysClr val="windowText" lastClr="000000">
                  <a:hueOff val="0"/>
                  <a:satOff val="0"/>
                  <a:lumOff val="0"/>
                  <a:alphaOff val="0"/>
                </a:sysClr>
              </a:solidFill>
              <a:latin typeface="Calibri"/>
              <a:ea typeface="+mn-ea"/>
              <a:cs typeface="+mn-cs"/>
            </a:rPr>
            <a:t>	</a:t>
          </a:r>
          <a:r>
            <a:rPr lang="de-DE" sz="2400" i="1" dirty="0">
              <a:solidFill>
                <a:srgbClr val="8CC061"/>
              </a:solidFill>
              <a:latin typeface="Calibri"/>
              <a:ea typeface="+mn-ea"/>
              <a:cs typeface="+mn-cs"/>
            </a:rPr>
            <a:t>Positiver Ausklang, 					  	Themenbewertung, Ausblick</a:t>
          </a:r>
        </a:p>
      </dgm:t>
    </dgm:pt>
    <dgm:pt modelId="{683DE3D6-CFD1-451B-A1C2-6F81EA89BF07}" type="parTrans" cxnId="{93953608-2BC9-4F21-80AB-92C977E8B1A5}">
      <dgm:prSet/>
      <dgm:spPr/>
      <dgm:t>
        <a:bodyPr/>
        <a:lstStyle/>
        <a:p>
          <a:endParaRPr lang="de-DE"/>
        </a:p>
      </dgm:t>
    </dgm:pt>
    <dgm:pt modelId="{0D767831-8539-4E35-965A-26E05734B216}" type="sibTrans" cxnId="{93953608-2BC9-4F21-80AB-92C977E8B1A5}">
      <dgm:prSet/>
      <dgm:spPr/>
      <dgm:t>
        <a:bodyPr/>
        <a:lstStyle/>
        <a:p>
          <a:endParaRPr lang="de-DE"/>
        </a:p>
      </dgm:t>
    </dgm:pt>
    <dgm:pt modelId="{458D82F3-C0D1-49A6-871E-AC20FAABA24A}">
      <dgm:prSet phldrT="[Text]" custT="1"/>
      <dgm:spPr>
        <a:xfrm rot="5400000">
          <a:off x="-156699" y="1053875"/>
          <a:ext cx="1044661" cy="731263"/>
        </a:xfrm>
        <a:prstGeom prst="chevron">
          <a:avLst/>
        </a:prstGeom>
        <a:gradFill rotWithShape="0">
          <a:gsLst>
            <a:gs pos="0">
              <a:srgbClr val="8CC061"/>
            </a:gs>
            <a:gs pos="100000">
              <a:srgbClr val="8AB833">
                <a:alpha val="90000"/>
                <a:hueOff val="0"/>
                <a:satOff val="0"/>
                <a:lumOff val="0"/>
                <a:alphaOff val="-13333"/>
                <a:tint val="37000"/>
                <a:satMod val="300000"/>
              </a:srgbClr>
            </a:gs>
            <a:gs pos="100000">
              <a:srgbClr val="8AB833">
                <a:alpha val="90000"/>
                <a:hueOff val="0"/>
                <a:satOff val="0"/>
                <a:lumOff val="0"/>
                <a:alphaOff val="-13333"/>
                <a:tint val="15000"/>
                <a:satMod val="350000"/>
              </a:srgbClr>
            </a:gs>
          </a:gsLst>
          <a:lin ang="16200000" scaled="1"/>
        </a:gradFill>
        <a:ln w="9525" cap="flat" cmpd="sng" algn="ctr">
          <a:solidFill>
            <a:srgbClr val="8AB833">
              <a:alpha val="90000"/>
              <a:hueOff val="0"/>
              <a:satOff val="0"/>
              <a:lumOff val="0"/>
              <a:alphaOff val="-13333"/>
            </a:srgbClr>
          </a:solidFill>
          <a:prstDash val="solid"/>
        </a:ln>
        <a:effectLst>
          <a:outerShdw blurRad="40000" dist="20000" dir="5400000" rotWithShape="0">
            <a:srgbClr val="000000">
              <a:alpha val="38000"/>
            </a:srgbClr>
          </a:outerShdw>
        </a:effectLst>
      </dgm:spPr>
      <dgm:t>
        <a:bodyPr/>
        <a:lstStyle/>
        <a:p>
          <a:r>
            <a:rPr lang="de-DE" sz="1800" dirty="0">
              <a:solidFill>
                <a:schemeClr val="tx1">
                  <a:lumMod val="75000"/>
                  <a:lumOff val="25000"/>
                </a:schemeClr>
              </a:solidFill>
              <a:latin typeface="Calibri"/>
              <a:ea typeface="+mn-ea"/>
              <a:cs typeface="+mn-cs"/>
            </a:rPr>
            <a:t>Themen-findung</a:t>
          </a:r>
        </a:p>
      </dgm:t>
    </dgm:pt>
    <dgm:pt modelId="{61B73949-5A4D-46DD-850B-3EB1ED3EBDDE}" type="sibTrans" cxnId="{D907A3A2-B3BE-48CF-8824-74A38A97DF21}">
      <dgm:prSet/>
      <dgm:spPr/>
      <dgm:t>
        <a:bodyPr/>
        <a:lstStyle/>
        <a:p>
          <a:endParaRPr lang="de-DE" sz="1200"/>
        </a:p>
      </dgm:t>
    </dgm:pt>
    <dgm:pt modelId="{0959BE80-AA12-448F-844A-53A656E6EECF}" type="parTrans" cxnId="{D907A3A2-B3BE-48CF-8824-74A38A97DF21}">
      <dgm:prSet/>
      <dgm:spPr/>
      <dgm:t>
        <a:bodyPr/>
        <a:lstStyle/>
        <a:p>
          <a:endParaRPr lang="de-DE" sz="1200"/>
        </a:p>
      </dgm:t>
    </dgm:pt>
    <dgm:pt modelId="{FC72EDE5-0743-460E-869A-967A478E36F7}" type="pres">
      <dgm:prSet presAssocID="{5F05BD51-1408-49EE-9F92-775F977C549F}" presName="linearFlow" presStyleCnt="0">
        <dgm:presLayoutVars>
          <dgm:dir/>
          <dgm:animLvl val="lvl"/>
          <dgm:resizeHandles val="exact"/>
        </dgm:presLayoutVars>
      </dgm:prSet>
      <dgm:spPr/>
      <dgm:t>
        <a:bodyPr/>
        <a:lstStyle/>
        <a:p>
          <a:endParaRPr lang="de-DE"/>
        </a:p>
      </dgm:t>
    </dgm:pt>
    <dgm:pt modelId="{AF72F6D2-4943-41FD-89FC-3167085AECDD}" type="pres">
      <dgm:prSet presAssocID="{37F51FE0-AF8D-4F1D-A98F-B061B54FDF42}" presName="composite" presStyleCnt="0"/>
      <dgm:spPr/>
    </dgm:pt>
    <dgm:pt modelId="{5029C816-6076-4035-B2A9-CEB23F7DA761}" type="pres">
      <dgm:prSet presAssocID="{37F51FE0-AF8D-4F1D-A98F-B061B54FDF42}" presName="parentText" presStyleLbl="alignNode1" presStyleIdx="0" presStyleCnt="4">
        <dgm:presLayoutVars>
          <dgm:chMax val="1"/>
          <dgm:bulletEnabled val="1"/>
        </dgm:presLayoutVars>
      </dgm:prSet>
      <dgm:spPr/>
      <dgm:t>
        <a:bodyPr/>
        <a:lstStyle/>
        <a:p>
          <a:endParaRPr lang="de-DE"/>
        </a:p>
      </dgm:t>
    </dgm:pt>
    <dgm:pt modelId="{E765BF32-3F2F-4248-8F98-F05219E731A6}" type="pres">
      <dgm:prSet presAssocID="{37F51FE0-AF8D-4F1D-A98F-B061B54FDF42}" presName="descendantText" presStyleLbl="alignAcc1" presStyleIdx="0" presStyleCnt="4">
        <dgm:presLayoutVars>
          <dgm:bulletEnabled val="1"/>
        </dgm:presLayoutVars>
      </dgm:prSet>
      <dgm:spPr>
        <a:prstGeom prst="round2SameRect">
          <a:avLst/>
        </a:prstGeom>
      </dgm:spPr>
      <dgm:t>
        <a:bodyPr/>
        <a:lstStyle/>
        <a:p>
          <a:endParaRPr lang="de-DE"/>
        </a:p>
      </dgm:t>
    </dgm:pt>
    <dgm:pt modelId="{A3BCDF04-6E9E-4A8C-9B57-C8ABD811865B}" type="pres">
      <dgm:prSet presAssocID="{936725A0-723B-4578-B95F-719DB38FCD8C}" presName="sp" presStyleCnt="0"/>
      <dgm:spPr/>
    </dgm:pt>
    <dgm:pt modelId="{1026A3F4-69A0-4036-A6F3-E1E92D258196}" type="pres">
      <dgm:prSet presAssocID="{458D82F3-C0D1-49A6-871E-AC20FAABA24A}" presName="composite" presStyleCnt="0"/>
      <dgm:spPr/>
    </dgm:pt>
    <dgm:pt modelId="{6C1D2135-4308-4A7C-B644-7A9AAF7DAF0C}" type="pres">
      <dgm:prSet presAssocID="{458D82F3-C0D1-49A6-871E-AC20FAABA24A}" presName="parentText" presStyleLbl="alignNode1" presStyleIdx="1" presStyleCnt="4">
        <dgm:presLayoutVars>
          <dgm:chMax val="1"/>
          <dgm:bulletEnabled val="1"/>
        </dgm:presLayoutVars>
      </dgm:prSet>
      <dgm:spPr/>
      <dgm:t>
        <a:bodyPr/>
        <a:lstStyle/>
        <a:p>
          <a:endParaRPr lang="de-DE"/>
        </a:p>
      </dgm:t>
    </dgm:pt>
    <dgm:pt modelId="{280256C1-F071-4FAB-9CF5-A2EF211BA2BD}" type="pres">
      <dgm:prSet presAssocID="{458D82F3-C0D1-49A6-871E-AC20FAABA24A}" presName="descendantText" presStyleLbl="alignAcc1" presStyleIdx="1" presStyleCnt="4">
        <dgm:presLayoutVars>
          <dgm:bulletEnabled val="1"/>
        </dgm:presLayoutVars>
      </dgm:prSet>
      <dgm:spPr/>
      <dgm:t>
        <a:bodyPr/>
        <a:lstStyle/>
        <a:p>
          <a:endParaRPr lang="de-DE"/>
        </a:p>
      </dgm:t>
    </dgm:pt>
    <dgm:pt modelId="{1793AD9B-5943-4601-B55E-C634399F3851}" type="pres">
      <dgm:prSet presAssocID="{61B73949-5A4D-46DD-850B-3EB1ED3EBDDE}" presName="sp" presStyleCnt="0"/>
      <dgm:spPr/>
    </dgm:pt>
    <dgm:pt modelId="{0690A6CD-8803-47D2-8C7B-5F0DFB59CD63}" type="pres">
      <dgm:prSet presAssocID="{370DCC24-88DC-4D3B-85E7-45E24ACC7DB4}" presName="composite" presStyleCnt="0"/>
      <dgm:spPr/>
    </dgm:pt>
    <dgm:pt modelId="{8B8DC20F-347E-43E6-BE0E-8C477E8F7EEF}" type="pres">
      <dgm:prSet presAssocID="{370DCC24-88DC-4D3B-85E7-45E24ACC7DB4}" presName="parentText" presStyleLbl="alignNode1" presStyleIdx="2" presStyleCnt="4">
        <dgm:presLayoutVars>
          <dgm:chMax val="1"/>
          <dgm:bulletEnabled val="1"/>
        </dgm:presLayoutVars>
      </dgm:prSet>
      <dgm:spPr/>
      <dgm:t>
        <a:bodyPr/>
        <a:lstStyle/>
        <a:p>
          <a:endParaRPr lang="de-DE"/>
        </a:p>
      </dgm:t>
    </dgm:pt>
    <dgm:pt modelId="{C34C7DA6-BA2A-4B00-A518-AF4054241C5A}" type="pres">
      <dgm:prSet presAssocID="{370DCC24-88DC-4D3B-85E7-45E24ACC7DB4}" presName="descendantText" presStyleLbl="alignAcc1" presStyleIdx="2" presStyleCnt="4">
        <dgm:presLayoutVars>
          <dgm:bulletEnabled val="1"/>
        </dgm:presLayoutVars>
      </dgm:prSet>
      <dgm:spPr>
        <a:prstGeom prst="round2SameRect">
          <a:avLst/>
        </a:prstGeom>
      </dgm:spPr>
      <dgm:t>
        <a:bodyPr/>
        <a:lstStyle/>
        <a:p>
          <a:endParaRPr lang="de-DE"/>
        </a:p>
      </dgm:t>
    </dgm:pt>
    <dgm:pt modelId="{A8698018-5A95-4E29-B361-12A9591D158E}" type="pres">
      <dgm:prSet presAssocID="{5D0120C1-5DC0-4C02-B221-FA10B8D23F46}" presName="sp" presStyleCnt="0"/>
      <dgm:spPr/>
    </dgm:pt>
    <dgm:pt modelId="{82D7D82D-24A1-4235-B315-76CC066CB758}" type="pres">
      <dgm:prSet presAssocID="{413396D3-2082-411B-A638-AF5FDA47FF20}" presName="composite" presStyleCnt="0"/>
      <dgm:spPr/>
    </dgm:pt>
    <dgm:pt modelId="{26783E1A-87E5-4A92-B3B3-0DA18C352FC3}" type="pres">
      <dgm:prSet presAssocID="{413396D3-2082-411B-A638-AF5FDA47FF20}" presName="parentText" presStyleLbl="alignNode1" presStyleIdx="3" presStyleCnt="4">
        <dgm:presLayoutVars>
          <dgm:chMax val="1"/>
          <dgm:bulletEnabled val="1"/>
        </dgm:presLayoutVars>
      </dgm:prSet>
      <dgm:spPr/>
      <dgm:t>
        <a:bodyPr/>
        <a:lstStyle/>
        <a:p>
          <a:endParaRPr lang="de-DE"/>
        </a:p>
      </dgm:t>
    </dgm:pt>
    <dgm:pt modelId="{A36787BB-A70E-48B3-9F4D-ADB3D2EBDF3D}" type="pres">
      <dgm:prSet presAssocID="{413396D3-2082-411B-A638-AF5FDA47FF20}" presName="descendantText" presStyleLbl="alignAcc1" presStyleIdx="3" presStyleCnt="4" custScaleY="100195">
        <dgm:presLayoutVars>
          <dgm:bulletEnabled val="1"/>
        </dgm:presLayoutVars>
      </dgm:prSet>
      <dgm:spPr>
        <a:prstGeom prst="round2SameRect">
          <a:avLst/>
        </a:prstGeom>
      </dgm:spPr>
      <dgm:t>
        <a:bodyPr/>
        <a:lstStyle/>
        <a:p>
          <a:endParaRPr lang="de-DE"/>
        </a:p>
      </dgm:t>
    </dgm:pt>
  </dgm:ptLst>
  <dgm:cxnLst>
    <dgm:cxn modelId="{ADE3700C-4E16-48B7-AB1A-87FB356D29F8}" srcId="{370DCC24-88DC-4D3B-85E7-45E24ACC7DB4}" destId="{19162525-E518-401C-8175-CFCDD68A7910}" srcOrd="0" destOrd="0" parTransId="{30CF25C0-9867-4C48-838F-A5F0DAF705C5}" sibTransId="{DB4C7908-126C-45E9-BFC3-EF33D3E773BF}"/>
    <dgm:cxn modelId="{9F747BCA-0494-4634-B86C-5EA0334384A7}" type="presOf" srcId="{19162525-E518-401C-8175-CFCDD68A7910}" destId="{C34C7DA6-BA2A-4B00-A518-AF4054241C5A}" srcOrd="0" destOrd="0" presId="urn:microsoft.com/office/officeart/2005/8/layout/chevron2"/>
    <dgm:cxn modelId="{93953608-2BC9-4F21-80AB-92C977E8B1A5}" srcId="{413396D3-2082-411B-A638-AF5FDA47FF20}" destId="{72DA3439-2C25-49CD-BDCE-9185290D94A3}" srcOrd="0" destOrd="0" parTransId="{683DE3D6-CFD1-451B-A1C2-6F81EA89BF07}" sibTransId="{0D767831-8539-4E35-965A-26E05734B216}"/>
    <dgm:cxn modelId="{2A43A91C-AA13-4422-83CA-F79AA8D7A00F}" type="presOf" srcId="{37F51FE0-AF8D-4F1D-A98F-B061B54FDF42}" destId="{5029C816-6076-4035-B2A9-CEB23F7DA761}" srcOrd="0" destOrd="0" presId="urn:microsoft.com/office/officeart/2005/8/layout/chevron2"/>
    <dgm:cxn modelId="{D907A3A2-B3BE-48CF-8824-74A38A97DF21}" srcId="{5F05BD51-1408-49EE-9F92-775F977C549F}" destId="{458D82F3-C0D1-49A6-871E-AC20FAABA24A}" srcOrd="1" destOrd="0" parTransId="{0959BE80-AA12-448F-844A-53A656E6EECF}" sibTransId="{61B73949-5A4D-46DD-850B-3EB1ED3EBDDE}"/>
    <dgm:cxn modelId="{6F69B11A-3843-47F0-BC71-BB99EBF6DCF1}" srcId="{5F05BD51-1408-49EE-9F92-775F977C549F}" destId="{370DCC24-88DC-4D3B-85E7-45E24ACC7DB4}" srcOrd="2" destOrd="0" parTransId="{36AB5743-E3AA-4A3B-8A16-FA08C8C399AE}" sibTransId="{5D0120C1-5DC0-4C02-B221-FA10B8D23F46}"/>
    <dgm:cxn modelId="{03AE7895-6713-4A70-A2DC-739CD6C28E67}" type="presOf" srcId="{370DCC24-88DC-4D3B-85E7-45E24ACC7DB4}" destId="{8B8DC20F-347E-43E6-BE0E-8C477E8F7EEF}" srcOrd="0" destOrd="0" presId="urn:microsoft.com/office/officeart/2005/8/layout/chevron2"/>
    <dgm:cxn modelId="{397B2619-D1AB-438A-ABF6-3077C4EFB36E}" type="presOf" srcId="{458D82F3-C0D1-49A6-871E-AC20FAABA24A}" destId="{6C1D2135-4308-4A7C-B644-7A9AAF7DAF0C}" srcOrd="0" destOrd="0" presId="urn:microsoft.com/office/officeart/2005/8/layout/chevron2"/>
    <dgm:cxn modelId="{75AED93A-DA3C-479B-9800-58295C5327C2}" srcId="{5F05BD51-1408-49EE-9F92-775F977C549F}" destId="{37F51FE0-AF8D-4F1D-A98F-B061B54FDF42}" srcOrd="0" destOrd="0" parTransId="{6A52C695-5936-4ABA-9323-A8C4BD4F1F20}" sibTransId="{936725A0-723B-4578-B95F-719DB38FCD8C}"/>
    <dgm:cxn modelId="{50C1F5B0-75F7-4807-BF7D-A9BA26AD632D}" srcId="{37F51FE0-AF8D-4F1D-A98F-B061B54FDF42}" destId="{8088446E-DE61-46FD-A2FF-C3C0268C5A7D}" srcOrd="0" destOrd="0" parTransId="{CEBBD018-4FE3-4999-92F6-B29F2D42A013}" sibTransId="{5E2E4F1F-280E-422B-95B7-2A80BEF8D1D9}"/>
    <dgm:cxn modelId="{8EBDC9D6-10E6-4BA4-883D-8D4535BA9A62}" srcId="{458D82F3-C0D1-49A6-871E-AC20FAABA24A}" destId="{7035CF0B-1853-45C5-AF1A-BA09034CEB36}" srcOrd="0" destOrd="0" parTransId="{4D6CDD0F-978C-4515-B3F6-82DA510E27A4}" sibTransId="{83FB1152-480C-46DD-B65D-649AF2FA93C2}"/>
    <dgm:cxn modelId="{626BB20F-7009-425E-8751-17E9B50813EA}" type="presOf" srcId="{7035CF0B-1853-45C5-AF1A-BA09034CEB36}" destId="{280256C1-F071-4FAB-9CF5-A2EF211BA2BD}" srcOrd="0" destOrd="0" presId="urn:microsoft.com/office/officeart/2005/8/layout/chevron2"/>
    <dgm:cxn modelId="{297B46E2-9BB4-4D11-9DAB-7DAB124A9C58}" type="presOf" srcId="{5F05BD51-1408-49EE-9F92-775F977C549F}" destId="{FC72EDE5-0743-460E-869A-967A478E36F7}" srcOrd="0" destOrd="0" presId="urn:microsoft.com/office/officeart/2005/8/layout/chevron2"/>
    <dgm:cxn modelId="{7FD02FE3-DF84-4F20-9C3B-B6DAC5E6839A}" type="presOf" srcId="{72DA3439-2C25-49CD-BDCE-9185290D94A3}" destId="{A36787BB-A70E-48B3-9F4D-ADB3D2EBDF3D}" srcOrd="0" destOrd="0" presId="urn:microsoft.com/office/officeart/2005/8/layout/chevron2"/>
    <dgm:cxn modelId="{E1862C8D-A9E5-4E88-A847-919A097DF6CD}" type="presOf" srcId="{EF5F71AD-7B34-45A7-A723-6D81BD25EC6D}" destId="{C34C7DA6-BA2A-4B00-A518-AF4054241C5A}" srcOrd="0" destOrd="1" presId="urn:microsoft.com/office/officeart/2005/8/layout/chevron2"/>
    <dgm:cxn modelId="{8F4B88FB-8F33-48EB-8508-555B2D68D021}" srcId="{5F05BD51-1408-49EE-9F92-775F977C549F}" destId="{413396D3-2082-411B-A638-AF5FDA47FF20}" srcOrd="3" destOrd="0" parTransId="{3B729534-02B6-46E7-99C0-E2FA8A4FD797}" sibTransId="{C264EF5E-379C-420F-A365-A5A6BAA547A4}"/>
    <dgm:cxn modelId="{FABA323E-803A-4B21-B64E-1945375B7B60}" srcId="{370DCC24-88DC-4D3B-85E7-45E24ACC7DB4}" destId="{EF5F71AD-7B34-45A7-A723-6D81BD25EC6D}" srcOrd="1" destOrd="0" parTransId="{01A7CA41-C44B-4925-BBF9-B92F100F80D4}" sibTransId="{D87DA839-D0F4-47F1-95DA-A41302AD5399}"/>
    <dgm:cxn modelId="{82A07927-F23E-42F6-8D70-9A269A2B3BBF}" type="presOf" srcId="{413396D3-2082-411B-A638-AF5FDA47FF20}" destId="{26783E1A-87E5-4A92-B3B3-0DA18C352FC3}" srcOrd="0" destOrd="0" presId="urn:microsoft.com/office/officeart/2005/8/layout/chevron2"/>
    <dgm:cxn modelId="{6DDB3030-FFA5-4006-AC2E-8F45606B5484}" type="presOf" srcId="{8088446E-DE61-46FD-A2FF-C3C0268C5A7D}" destId="{E765BF32-3F2F-4248-8F98-F05219E731A6}" srcOrd="0" destOrd="0" presId="urn:microsoft.com/office/officeart/2005/8/layout/chevron2"/>
    <dgm:cxn modelId="{0B9AE5EA-AD25-4687-BD8B-FBA5A37427E5}" type="presParOf" srcId="{FC72EDE5-0743-460E-869A-967A478E36F7}" destId="{AF72F6D2-4943-41FD-89FC-3167085AECDD}" srcOrd="0" destOrd="0" presId="urn:microsoft.com/office/officeart/2005/8/layout/chevron2"/>
    <dgm:cxn modelId="{1EF94A3E-082A-44CF-953F-4DE6A78991D8}" type="presParOf" srcId="{AF72F6D2-4943-41FD-89FC-3167085AECDD}" destId="{5029C816-6076-4035-B2A9-CEB23F7DA761}" srcOrd="0" destOrd="0" presId="urn:microsoft.com/office/officeart/2005/8/layout/chevron2"/>
    <dgm:cxn modelId="{A9264724-18AC-4811-9FC3-8B79D45026C4}" type="presParOf" srcId="{AF72F6D2-4943-41FD-89FC-3167085AECDD}" destId="{E765BF32-3F2F-4248-8F98-F05219E731A6}" srcOrd="1" destOrd="0" presId="urn:microsoft.com/office/officeart/2005/8/layout/chevron2"/>
    <dgm:cxn modelId="{5C727D96-B6BB-4407-88C2-AD4728EAD4DD}" type="presParOf" srcId="{FC72EDE5-0743-460E-869A-967A478E36F7}" destId="{A3BCDF04-6E9E-4A8C-9B57-C8ABD811865B}" srcOrd="1" destOrd="0" presId="urn:microsoft.com/office/officeart/2005/8/layout/chevron2"/>
    <dgm:cxn modelId="{EB28BCA3-28D5-4426-9359-8B0E7C2F805D}" type="presParOf" srcId="{FC72EDE5-0743-460E-869A-967A478E36F7}" destId="{1026A3F4-69A0-4036-A6F3-E1E92D258196}" srcOrd="2" destOrd="0" presId="urn:microsoft.com/office/officeart/2005/8/layout/chevron2"/>
    <dgm:cxn modelId="{79D0DEA1-DEC6-44AF-87AB-4532A0052EE7}" type="presParOf" srcId="{1026A3F4-69A0-4036-A6F3-E1E92D258196}" destId="{6C1D2135-4308-4A7C-B644-7A9AAF7DAF0C}" srcOrd="0" destOrd="0" presId="urn:microsoft.com/office/officeart/2005/8/layout/chevron2"/>
    <dgm:cxn modelId="{CDCAD372-660E-4B5F-A567-BAC4998B80BB}" type="presParOf" srcId="{1026A3F4-69A0-4036-A6F3-E1E92D258196}" destId="{280256C1-F071-4FAB-9CF5-A2EF211BA2BD}" srcOrd="1" destOrd="0" presId="urn:microsoft.com/office/officeart/2005/8/layout/chevron2"/>
    <dgm:cxn modelId="{ED1BC963-D7E0-4349-8E21-59B6BC29F948}" type="presParOf" srcId="{FC72EDE5-0743-460E-869A-967A478E36F7}" destId="{1793AD9B-5943-4601-B55E-C634399F3851}" srcOrd="3" destOrd="0" presId="urn:microsoft.com/office/officeart/2005/8/layout/chevron2"/>
    <dgm:cxn modelId="{CE467BFE-7A72-4390-9697-8E57A0E56E33}" type="presParOf" srcId="{FC72EDE5-0743-460E-869A-967A478E36F7}" destId="{0690A6CD-8803-47D2-8C7B-5F0DFB59CD63}" srcOrd="4" destOrd="0" presId="urn:microsoft.com/office/officeart/2005/8/layout/chevron2"/>
    <dgm:cxn modelId="{EEEA338A-9C89-411C-8697-40374848E584}" type="presParOf" srcId="{0690A6CD-8803-47D2-8C7B-5F0DFB59CD63}" destId="{8B8DC20F-347E-43E6-BE0E-8C477E8F7EEF}" srcOrd="0" destOrd="0" presId="urn:microsoft.com/office/officeart/2005/8/layout/chevron2"/>
    <dgm:cxn modelId="{1C2FE9D5-67F0-49E6-9BCA-2ADF3FFC1A40}" type="presParOf" srcId="{0690A6CD-8803-47D2-8C7B-5F0DFB59CD63}" destId="{C34C7DA6-BA2A-4B00-A518-AF4054241C5A}" srcOrd="1" destOrd="0" presId="urn:microsoft.com/office/officeart/2005/8/layout/chevron2"/>
    <dgm:cxn modelId="{939DBDAC-CC8B-4A53-948D-0A465B319681}" type="presParOf" srcId="{FC72EDE5-0743-460E-869A-967A478E36F7}" destId="{A8698018-5A95-4E29-B361-12A9591D158E}" srcOrd="5" destOrd="0" presId="urn:microsoft.com/office/officeart/2005/8/layout/chevron2"/>
    <dgm:cxn modelId="{7EB2ED43-3496-4015-B557-E48A6CE7DF5E}" type="presParOf" srcId="{FC72EDE5-0743-460E-869A-967A478E36F7}" destId="{82D7D82D-24A1-4235-B315-76CC066CB758}" srcOrd="6" destOrd="0" presId="urn:microsoft.com/office/officeart/2005/8/layout/chevron2"/>
    <dgm:cxn modelId="{A1E77C60-3321-4263-80B1-DEB53A0DD548}" type="presParOf" srcId="{82D7D82D-24A1-4235-B315-76CC066CB758}" destId="{26783E1A-87E5-4A92-B3B3-0DA18C352FC3}" srcOrd="0" destOrd="0" presId="urn:microsoft.com/office/officeart/2005/8/layout/chevron2"/>
    <dgm:cxn modelId="{A263B6C7-9DAE-43CF-94C7-0526A41C34FB}" type="presParOf" srcId="{82D7D82D-24A1-4235-B315-76CC066CB758}" destId="{A36787BB-A70E-48B3-9F4D-ADB3D2EBDF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5BD51-1408-49EE-9F92-775F977C549F}" type="doc">
      <dgm:prSet loTypeId="urn:microsoft.com/office/officeart/2005/8/layout/chevron2" loCatId="process" qsTypeId="urn:microsoft.com/office/officeart/2005/8/quickstyle/simple3" qsCatId="simple" csTypeId="urn:microsoft.com/office/officeart/2005/8/colors/accent2_5" csCatId="accent2" phldr="1"/>
      <dgm:spPr/>
      <dgm:t>
        <a:bodyPr/>
        <a:lstStyle/>
        <a:p>
          <a:endParaRPr lang="de-DE"/>
        </a:p>
      </dgm:t>
    </dgm:pt>
    <dgm:pt modelId="{37F51FE0-AF8D-4F1D-A98F-B061B54FDF42}">
      <dgm:prSet phldrT="[Text]" custT="1"/>
      <dgm:spPr>
        <a:xfrm rot="5400000">
          <a:off x="-156699" y="159088"/>
          <a:ext cx="1044661" cy="731263"/>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tx1">
                  <a:lumMod val="75000"/>
                  <a:lumOff val="25000"/>
                </a:schemeClr>
              </a:solidFill>
              <a:latin typeface="Calibri"/>
              <a:ea typeface="+mn-ea"/>
              <a:cs typeface="+mn-cs"/>
            </a:rPr>
            <a:t>Kontakt, Einstieg</a:t>
          </a:r>
        </a:p>
      </dgm:t>
    </dgm:pt>
    <dgm:pt modelId="{6A52C695-5936-4ABA-9323-A8C4BD4F1F20}" type="parTrans" cxnId="{75AED93A-DA3C-479B-9800-58295C5327C2}">
      <dgm:prSet/>
      <dgm:spPr/>
      <dgm:t>
        <a:bodyPr/>
        <a:lstStyle/>
        <a:p>
          <a:endParaRPr lang="de-DE" sz="1200"/>
        </a:p>
      </dgm:t>
    </dgm:pt>
    <dgm:pt modelId="{936725A0-723B-4578-B95F-719DB38FCD8C}" type="sibTrans" cxnId="{75AED93A-DA3C-479B-9800-58295C5327C2}">
      <dgm:prSet/>
      <dgm:spPr/>
      <dgm:t>
        <a:bodyPr/>
        <a:lstStyle/>
        <a:p>
          <a:endParaRPr lang="de-DE" sz="1200"/>
        </a:p>
      </dgm:t>
    </dgm:pt>
    <dgm:pt modelId="{8088446E-DE61-46FD-A2FF-C3C0268C5A7D}">
      <dgm:prSet phldrT="[Text]" custT="1"/>
      <dgm:spPr>
        <a:xfrm rot="5400000">
          <a:off x="2835991" y="-2102338"/>
          <a:ext cx="679030" cy="488848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freundliche*r Gastgeber*in	</a:t>
          </a:r>
          <a:r>
            <a:rPr lang="de-DE" sz="2400" i="1" dirty="0">
              <a:solidFill>
                <a:srgbClr val="8CC061"/>
              </a:solidFill>
              <a:latin typeface="Calibri"/>
              <a:ea typeface="+mn-ea"/>
              <a:cs typeface="+mn-cs"/>
            </a:rPr>
            <a:t>    Begrüßung, Klärungen,     				    Blitzlicht</a:t>
          </a:r>
        </a:p>
      </dgm:t>
    </dgm:pt>
    <dgm:pt modelId="{CEBBD018-4FE3-4999-92F6-B29F2D42A013}" type="parTrans" cxnId="{50C1F5B0-75F7-4807-BF7D-A9BA26AD632D}">
      <dgm:prSet/>
      <dgm:spPr/>
      <dgm:t>
        <a:bodyPr/>
        <a:lstStyle/>
        <a:p>
          <a:endParaRPr lang="de-DE" sz="1200"/>
        </a:p>
      </dgm:t>
    </dgm:pt>
    <dgm:pt modelId="{5E2E4F1F-280E-422B-95B7-2A80BEF8D1D9}" type="sibTrans" cxnId="{50C1F5B0-75F7-4807-BF7D-A9BA26AD632D}">
      <dgm:prSet/>
      <dgm:spPr/>
      <dgm:t>
        <a:bodyPr/>
        <a:lstStyle/>
        <a:p>
          <a:endParaRPr lang="de-DE" sz="1200"/>
        </a:p>
      </dgm:t>
    </dgm:pt>
    <dgm:pt modelId="{7035CF0B-1853-45C5-AF1A-BA09034CEB36}">
      <dgm:prSet phldrT="[Text]" custT="1"/>
      <dgm:spPr>
        <a:xfrm rot="5400000">
          <a:off x="2835991" y="-1207552"/>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 strukturgebende*r Planer*in	</a:t>
          </a:r>
          <a:r>
            <a:rPr lang="de-DE" sz="2400" i="1" dirty="0">
              <a:solidFill>
                <a:srgbClr val="8CC061"/>
              </a:solidFill>
              <a:latin typeface="Calibri"/>
              <a:ea typeface="+mn-ea"/>
              <a:cs typeface="+mn-cs"/>
            </a:rPr>
            <a:t>    Wahl eines Ausflugsziels         				    (Ort)</a:t>
          </a:r>
        </a:p>
      </dgm:t>
    </dgm:pt>
    <dgm:pt modelId="{4D6CDD0F-978C-4515-B3F6-82DA510E27A4}" type="parTrans" cxnId="{8EBDC9D6-10E6-4BA4-883D-8D4535BA9A62}">
      <dgm:prSet/>
      <dgm:spPr/>
      <dgm:t>
        <a:bodyPr/>
        <a:lstStyle/>
        <a:p>
          <a:endParaRPr lang="de-DE" sz="1200"/>
        </a:p>
      </dgm:t>
    </dgm:pt>
    <dgm:pt modelId="{83FB1152-480C-46DD-B65D-649AF2FA93C2}" type="sibTrans" cxnId="{8EBDC9D6-10E6-4BA4-883D-8D4535BA9A62}">
      <dgm:prSet/>
      <dgm:spPr/>
      <dgm:t>
        <a:bodyPr/>
        <a:lstStyle/>
        <a:p>
          <a:endParaRPr lang="de-DE" sz="1200"/>
        </a:p>
      </dgm:t>
    </dgm:pt>
    <dgm:pt modelId="{370DCC24-88DC-4D3B-85E7-45E24ACC7DB4}">
      <dgm:prSet phldrT="[Text]" custT="1"/>
      <dgm:spPr>
        <a:xfrm rot="5400000">
          <a:off x="-156699" y="1948661"/>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Erzähl-raum</a:t>
          </a:r>
        </a:p>
      </dgm:t>
    </dgm:pt>
    <dgm:pt modelId="{36AB5743-E3AA-4A3B-8A16-FA08C8C399AE}" type="parTrans" cxnId="{6F69B11A-3843-47F0-BC71-BB99EBF6DCF1}">
      <dgm:prSet/>
      <dgm:spPr/>
      <dgm:t>
        <a:bodyPr/>
        <a:lstStyle/>
        <a:p>
          <a:endParaRPr lang="de-DE" sz="1200"/>
        </a:p>
      </dgm:t>
    </dgm:pt>
    <dgm:pt modelId="{5D0120C1-5DC0-4C02-B221-FA10B8D23F46}" type="sibTrans" cxnId="{6F69B11A-3843-47F0-BC71-BB99EBF6DCF1}">
      <dgm:prSet/>
      <dgm:spPr/>
      <dgm:t>
        <a:bodyPr/>
        <a:lstStyle/>
        <a:p>
          <a:endParaRPr lang="de-DE" sz="1200"/>
        </a:p>
      </dgm:t>
    </dgm:pt>
    <dgm:pt modelId="{19162525-E518-401C-8175-CFCDD68A7910}">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228600" lvl="1" indent="0" algn="l" defTabSz="1066800">
            <a:lnSpc>
              <a:spcPct val="90000"/>
            </a:lnSpc>
            <a:spcBef>
              <a:spcPct val="0"/>
            </a:spcBef>
            <a:spcAft>
              <a:spcPct val="15000"/>
            </a:spcAft>
            <a:buNone/>
          </a:pPr>
          <a:endParaRPr lang="de-DE" sz="2400" dirty="0">
            <a:solidFill>
              <a:srgbClr val="549E39">
                <a:lumMod val="75000"/>
              </a:srgbClr>
            </a:solidFill>
            <a:latin typeface="Calibri"/>
            <a:ea typeface="+mn-ea"/>
            <a:cs typeface="+mn-cs"/>
          </a:endParaRPr>
        </a:p>
      </dgm:t>
    </dgm:pt>
    <dgm:pt modelId="{30CF25C0-9867-4C48-838F-A5F0DAF705C5}" type="parTrans" cxnId="{ADE3700C-4E16-48B7-AB1A-87FB356D29F8}">
      <dgm:prSet/>
      <dgm:spPr/>
      <dgm:t>
        <a:bodyPr/>
        <a:lstStyle/>
        <a:p>
          <a:endParaRPr lang="de-DE" sz="1200"/>
        </a:p>
      </dgm:t>
    </dgm:pt>
    <dgm:pt modelId="{DB4C7908-126C-45E9-BFC3-EF33D3E773BF}" type="sibTrans" cxnId="{ADE3700C-4E16-48B7-AB1A-87FB356D29F8}">
      <dgm:prSet/>
      <dgm:spPr/>
      <dgm:t>
        <a:bodyPr/>
        <a:lstStyle/>
        <a:p>
          <a:endParaRPr lang="de-DE" sz="1200"/>
        </a:p>
      </dgm:t>
    </dgm:pt>
    <dgm:pt modelId="{413396D3-2082-411B-A638-AF5FDA47FF20}">
      <dgm:prSet custT="1"/>
      <dgm:spPr>
        <a:xfrm rot="5400000">
          <a:off x="-156699" y="284344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Ab-schluss</a:t>
          </a:r>
        </a:p>
      </dgm:t>
    </dgm:pt>
    <dgm:pt modelId="{3B729534-02B6-46E7-99C0-E2FA8A4FD797}" type="parTrans" cxnId="{8F4B88FB-8F33-48EB-8508-555B2D68D021}">
      <dgm:prSet/>
      <dgm:spPr/>
      <dgm:t>
        <a:bodyPr/>
        <a:lstStyle/>
        <a:p>
          <a:endParaRPr lang="de-DE" sz="2000"/>
        </a:p>
      </dgm:t>
    </dgm:pt>
    <dgm:pt modelId="{C264EF5E-379C-420F-A365-A5A6BAA547A4}" type="sibTrans" cxnId="{8F4B88FB-8F33-48EB-8508-555B2D68D021}">
      <dgm:prSet/>
      <dgm:spPr/>
      <dgm:t>
        <a:bodyPr/>
        <a:lstStyle/>
        <a:p>
          <a:endParaRPr lang="de-DE" sz="2000"/>
        </a:p>
      </dgm:t>
    </dgm:pt>
    <dgm:pt modelId="{EF5F71AD-7B34-45A7-A723-6D81BD25EC6D}">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interessierte*r			</a:t>
          </a:r>
          <a:r>
            <a:rPr lang="de-DE" sz="2400" i="1" dirty="0">
              <a:solidFill>
                <a:srgbClr val="8CC061"/>
              </a:solidFill>
              <a:latin typeface="Calibri"/>
              <a:ea typeface="+mn-ea"/>
              <a:cs typeface="+mn-cs"/>
            </a:rPr>
            <a:t>Raum zum Erzählen</a:t>
          </a:r>
          <a:br>
            <a:rPr lang="de-DE" sz="2400" i="1" dirty="0">
              <a:solidFill>
                <a:srgbClr val="8CC061"/>
              </a:solidFill>
              <a:latin typeface="Calibri"/>
              <a:ea typeface="+mn-ea"/>
              <a:cs typeface="+mn-cs"/>
            </a:rPr>
          </a:br>
          <a:r>
            <a:rPr lang="de-DE" sz="2400" dirty="0">
              <a:solidFill>
                <a:sysClr val="windowText" lastClr="000000">
                  <a:hueOff val="0"/>
                  <a:satOff val="0"/>
                  <a:lumOff val="0"/>
                  <a:alphaOff val="0"/>
                </a:sysClr>
              </a:solidFill>
              <a:latin typeface="Calibri"/>
              <a:ea typeface="+mn-ea"/>
              <a:cs typeface="+mn-cs"/>
            </a:rPr>
            <a:t>   Gesprächspartner*in		</a:t>
          </a:r>
          <a:r>
            <a:rPr lang="de-DE" sz="2400" i="1"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2400" dirty="0">
            <a:solidFill>
              <a:sysClr val="windowText" lastClr="000000">
                <a:hueOff val="0"/>
                <a:satOff val="0"/>
                <a:lumOff val="0"/>
                <a:alphaOff val="0"/>
              </a:sysClr>
            </a:solidFill>
            <a:latin typeface="Calibri"/>
            <a:ea typeface="+mn-ea"/>
            <a:cs typeface="+mn-cs"/>
          </a:endParaRPr>
        </a:p>
      </dgm:t>
    </dgm:pt>
    <dgm:pt modelId="{01A7CA41-C44B-4925-BBF9-B92F100F80D4}" type="parTrans" cxnId="{FABA323E-803A-4B21-B64E-1945375B7B60}">
      <dgm:prSet/>
      <dgm:spPr/>
      <dgm:t>
        <a:bodyPr/>
        <a:lstStyle/>
        <a:p>
          <a:endParaRPr lang="de-DE" sz="2000"/>
        </a:p>
      </dgm:t>
    </dgm:pt>
    <dgm:pt modelId="{D87DA839-D0F4-47F1-95DA-A41302AD5399}" type="sibTrans" cxnId="{FABA323E-803A-4B21-B64E-1945375B7B60}">
      <dgm:prSet/>
      <dgm:spPr/>
      <dgm:t>
        <a:bodyPr/>
        <a:lstStyle/>
        <a:p>
          <a:endParaRPr lang="de-DE" sz="2000"/>
        </a:p>
      </dgm:t>
    </dgm:pt>
    <dgm:pt modelId="{72DA3439-2C25-49CD-BDCE-9185290D94A3}">
      <dgm:prSet custT="1"/>
      <dgm:spPr>
        <a:xfrm rot="5400000">
          <a:off x="2835991" y="582020"/>
          <a:ext cx="679030" cy="4888486"/>
        </a:xfr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rückblickende*r Gastgeber*in	</a:t>
          </a:r>
          <a:r>
            <a:rPr lang="de-DE" sz="2400" i="1" dirty="0">
              <a:solidFill>
                <a:srgbClr val="8CC061"/>
              </a:solidFill>
              <a:latin typeface="Calibri"/>
              <a:ea typeface="+mn-ea"/>
              <a:cs typeface="+mn-cs"/>
            </a:rPr>
            <a:t>Positiver Ausklang, 					  	Themenbewertung, Ausblick</a:t>
          </a:r>
        </a:p>
      </dgm:t>
    </dgm:pt>
    <dgm:pt modelId="{683DE3D6-CFD1-451B-A1C2-6F81EA89BF07}" type="parTrans" cxnId="{93953608-2BC9-4F21-80AB-92C977E8B1A5}">
      <dgm:prSet/>
      <dgm:spPr/>
      <dgm:t>
        <a:bodyPr/>
        <a:lstStyle/>
        <a:p>
          <a:endParaRPr lang="de-DE"/>
        </a:p>
      </dgm:t>
    </dgm:pt>
    <dgm:pt modelId="{0D767831-8539-4E35-965A-26E05734B216}" type="sibTrans" cxnId="{93953608-2BC9-4F21-80AB-92C977E8B1A5}">
      <dgm:prSet/>
      <dgm:spPr/>
      <dgm:t>
        <a:bodyPr/>
        <a:lstStyle/>
        <a:p>
          <a:endParaRPr lang="de-DE"/>
        </a:p>
      </dgm:t>
    </dgm:pt>
    <dgm:pt modelId="{458D82F3-C0D1-49A6-871E-AC20FAABA24A}">
      <dgm:prSet phldrT="[Text]" custT="1"/>
      <dgm:spPr>
        <a:xfrm rot="5400000">
          <a:off x="-156699" y="1053875"/>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Themen-findung</a:t>
          </a:r>
        </a:p>
      </dgm:t>
    </dgm:pt>
    <dgm:pt modelId="{61B73949-5A4D-46DD-850B-3EB1ED3EBDDE}" type="sibTrans" cxnId="{D907A3A2-B3BE-48CF-8824-74A38A97DF21}">
      <dgm:prSet/>
      <dgm:spPr/>
      <dgm:t>
        <a:bodyPr/>
        <a:lstStyle/>
        <a:p>
          <a:endParaRPr lang="de-DE" sz="1200"/>
        </a:p>
      </dgm:t>
    </dgm:pt>
    <dgm:pt modelId="{0959BE80-AA12-448F-844A-53A656E6EECF}" type="parTrans" cxnId="{D907A3A2-B3BE-48CF-8824-74A38A97DF21}">
      <dgm:prSet/>
      <dgm:spPr/>
      <dgm:t>
        <a:bodyPr/>
        <a:lstStyle/>
        <a:p>
          <a:endParaRPr lang="de-DE" sz="1200"/>
        </a:p>
      </dgm:t>
    </dgm:pt>
    <dgm:pt modelId="{FC72EDE5-0743-460E-869A-967A478E36F7}" type="pres">
      <dgm:prSet presAssocID="{5F05BD51-1408-49EE-9F92-775F977C549F}" presName="linearFlow" presStyleCnt="0">
        <dgm:presLayoutVars>
          <dgm:dir/>
          <dgm:animLvl val="lvl"/>
          <dgm:resizeHandles val="exact"/>
        </dgm:presLayoutVars>
      </dgm:prSet>
      <dgm:spPr/>
      <dgm:t>
        <a:bodyPr/>
        <a:lstStyle/>
        <a:p>
          <a:endParaRPr lang="de-DE"/>
        </a:p>
      </dgm:t>
    </dgm:pt>
    <dgm:pt modelId="{AF72F6D2-4943-41FD-89FC-3167085AECDD}" type="pres">
      <dgm:prSet presAssocID="{37F51FE0-AF8D-4F1D-A98F-B061B54FDF42}" presName="composite" presStyleCnt="0"/>
      <dgm:spPr/>
    </dgm:pt>
    <dgm:pt modelId="{5029C816-6076-4035-B2A9-CEB23F7DA761}" type="pres">
      <dgm:prSet presAssocID="{37F51FE0-AF8D-4F1D-A98F-B061B54FDF42}" presName="parentText" presStyleLbl="alignNode1" presStyleIdx="0" presStyleCnt="4">
        <dgm:presLayoutVars>
          <dgm:chMax val="1"/>
          <dgm:bulletEnabled val="1"/>
        </dgm:presLayoutVars>
      </dgm:prSet>
      <dgm:spPr/>
      <dgm:t>
        <a:bodyPr/>
        <a:lstStyle/>
        <a:p>
          <a:endParaRPr lang="de-DE"/>
        </a:p>
      </dgm:t>
    </dgm:pt>
    <dgm:pt modelId="{E765BF32-3F2F-4248-8F98-F05219E731A6}" type="pres">
      <dgm:prSet presAssocID="{37F51FE0-AF8D-4F1D-A98F-B061B54FDF42}" presName="descendantText" presStyleLbl="alignAcc1" presStyleIdx="0" presStyleCnt="4">
        <dgm:presLayoutVars>
          <dgm:bulletEnabled val="1"/>
        </dgm:presLayoutVars>
      </dgm:prSet>
      <dgm:spPr>
        <a:prstGeom prst="round2SameRect">
          <a:avLst/>
        </a:prstGeom>
      </dgm:spPr>
      <dgm:t>
        <a:bodyPr/>
        <a:lstStyle/>
        <a:p>
          <a:endParaRPr lang="de-DE"/>
        </a:p>
      </dgm:t>
    </dgm:pt>
    <dgm:pt modelId="{A3BCDF04-6E9E-4A8C-9B57-C8ABD811865B}" type="pres">
      <dgm:prSet presAssocID="{936725A0-723B-4578-B95F-719DB38FCD8C}" presName="sp" presStyleCnt="0"/>
      <dgm:spPr/>
    </dgm:pt>
    <dgm:pt modelId="{1026A3F4-69A0-4036-A6F3-E1E92D258196}" type="pres">
      <dgm:prSet presAssocID="{458D82F3-C0D1-49A6-871E-AC20FAABA24A}" presName="composite" presStyleCnt="0"/>
      <dgm:spPr/>
    </dgm:pt>
    <dgm:pt modelId="{6C1D2135-4308-4A7C-B644-7A9AAF7DAF0C}" type="pres">
      <dgm:prSet presAssocID="{458D82F3-C0D1-49A6-871E-AC20FAABA24A}" presName="parentText" presStyleLbl="alignNode1" presStyleIdx="1" presStyleCnt="4">
        <dgm:presLayoutVars>
          <dgm:chMax val="1"/>
          <dgm:bulletEnabled val="1"/>
        </dgm:presLayoutVars>
      </dgm:prSet>
      <dgm:spPr/>
      <dgm:t>
        <a:bodyPr/>
        <a:lstStyle/>
        <a:p>
          <a:endParaRPr lang="de-DE"/>
        </a:p>
      </dgm:t>
    </dgm:pt>
    <dgm:pt modelId="{280256C1-F071-4FAB-9CF5-A2EF211BA2BD}" type="pres">
      <dgm:prSet presAssocID="{458D82F3-C0D1-49A6-871E-AC20FAABA24A}" presName="descendantText" presStyleLbl="alignAcc1" presStyleIdx="1" presStyleCnt="4">
        <dgm:presLayoutVars>
          <dgm:bulletEnabled val="1"/>
        </dgm:presLayoutVars>
      </dgm:prSet>
      <dgm:spPr/>
      <dgm:t>
        <a:bodyPr/>
        <a:lstStyle/>
        <a:p>
          <a:endParaRPr lang="de-DE"/>
        </a:p>
      </dgm:t>
    </dgm:pt>
    <dgm:pt modelId="{1793AD9B-5943-4601-B55E-C634399F3851}" type="pres">
      <dgm:prSet presAssocID="{61B73949-5A4D-46DD-850B-3EB1ED3EBDDE}" presName="sp" presStyleCnt="0"/>
      <dgm:spPr/>
    </dgm:pt>
    <dgm:pt modelId="{0690A6CD-8803-47D2-8C7B-5F0DFB59CD63}" type="pres">
      <dgm:prSet presAssocID="{370DCC24-88DC-4D3B-85E7-45E24ACC7DB4}" presName="composite" presStyleCnt="0"/>
      <dgm:spPr/>
    </dgm:pt>
    <dgm:pt modelId="{8B8DC20F-347E-43E6-BE0E-8C477E8F7EEF}" type="pres">
      <dgm:prSet presAssocID="{370DCC24-88DC-4D3B-85E7-45E24ACC7DB4}" presName="parentText" presStyleLbl="alignNode1" presStyleIdx="2" presStyleCnt="4">
        <dgm:presLayoutVars>
          <dgm:chMax val="1"/>
          <dgm:bulletEnabled val="1"/>
        </dgm:presLayoutVars>
      </dgm:prSet>
      <dgm:spPr/>
      <dgm:t>
        <a:bodyPr/>
        <a:lstStyle/>
        <a:p>
          <a:endParaRPr lang="de-DE"/>
        </a:p>
      </dgm:t>
    </dgm:pt>
    <dgm:pt modelId="{C34C7DA6-BA2A-4B00-A518-AF4054241C5A}" type="pres">
      <dgm:prSet presAssocID="{370DCC24-88DC-4D3B-85E7-45E24ACC7DB4}" presName="descendantText" presStyleLbl="alignAcc1" presStyleIdx="2" presStyleCnt="4">
        <dgm:presLayoutVars>
          <dgm:bulletEnabled val="1"/>
        </dgm:presLayoutVars>
      </dgm:prSet>
      <dgm:spPr>
        <a:prstGeom prst="round2SameRect">
          <a:avLst/>
        </a:prstGeom>
      </dgm:spPr>
      <dgm:t>
        <a:bodyPr/>
        <a:lstStyle/>
        <a:p>
          <a:endParaRPr lang="de-DE"/>
        </a:p>
      </dgm:t>
    </dgm:pt>
    <dgm:pt modelId="{A8698018-5A95-4E29-B361-12A9591D158E}" type="pres">
      <dgm:prSet presAssocID="{5D0120C1-5DC0-4C02-B221-FA10B8D23F46}" presName="sp" presStyleCnt="0"/>
      <dgm:spPr/>
    </dgm:pt>
    <dgm:pt modelId="{82D7D82D-24A1-4235-B315-76CC066CB758}" type="pres">
      <dgm:prSet presAssocID="{413396D3-2082-411B-A638-AF5FDA47FF20}" presName="composite" presStyleCnt="0"/>
      <dgm:spPr/>
    </dgm:pt>
    <dgm:pt modelId="{26783E1A-87E5-4A92-B3B3-0DA18C352FC3}" type="pres">
      <dgm:prSet presAssocID="{413396D3-2082-411B-A638-AF5FDA47FF20}" presName="parentText" presStyleLbl="alignNode1" presStyleIdx="3" presStyleCnt="4">
        <dgm:presLayoutVars>
          <dgm:chMax val="1"/>
          <dgm:bulletEnabled val="1"/>
        </dgm:presLayoutVars>
      </dgm:prSet>
      <dgm:spPr/>
      <dgm:t>
        <a:bodyPr/>
        <a:lstStyle/>
        <a:p>
          <a:endParaRPr lang="de-DE"/>
        </a:p>
      </dgm:t>
    </dgm:pt>
    <dgm:pt modelId="{A36787BB-A70E-48B3-9F4D-ADB3D2EBDF3D}" type="pres">
      <dgm:prSet presAssocID="{413396D3-2082-411B-A638-AF5FDA47FF20}" presName="descendantText" presStyleLbl="alignAcc1" presStyleIdx="3" presStyleCnt="4" custScaleY="100195">
        <dgm:presLayoutVars>
          <dgm:bulletEnabled val="1"/>
        </dgm:presLayoutVars>
      </dgm:prSet>
      <dgm:spPr>
        <a:prstGeom prst="round2SameRect">
          <a:avLst/>
        </a:prstGeom>
      </dgm:spPr>
      <dgm:t>
        <a:bodyPr/>
        <a:lstStyle/>
        <a:p>
          <a:endParaRPr lang="de-DE"/>
        </a:p>
      </dgm:t>
    </dgm:pt>
  </dgm:ptLst>
  <dgm:cxnLst>
    <dgm:cxn modelId="{ADE3700C-4E16-48B7-AB1A-87FB356D29F8}" srcId="{370DCC24-88DC-4D3B-85E7-45E24ACC7DB4}" destId="{19162525-E518-401C-8175-CFCDD68A7910}" srcOrd="0" destOrd="0" parTransId="{30CF25C0-9867-4C48-838F-A5F0DAF705C5}" sibTransId="{DB4C7908-126C-45E9-BFC3-EF33D3E773BF}"/>
    <dgm:cxn modelId="{9F747BCA-0494-4634-B86C-5EA0334384A7}" type="presOf" srcId="{19162525-E518-401C-8175-CFCDD68A7910}" destId="{C34C7DA6-BA2A-4B00-A518-AF4054241C5A}" srcOrd="0" destOrd="0" presId="urn:microsoft.com/office/officeart/2005/8/layout/chevron2"/>
    <dgm:cxn modelId="{93953608-2BC9-4F21-80AB-92C977E8B1A5}" srcId="{413396D3-2082-411B-A638-AF5FDA47FF20}" destId="{72DA3439-2C25-49CD-BDCE-9185290D94A3}" srcOrd="0" destOrd="0" parTransId="{683DE3D6-CFD1-451B-A1C2-6F81EA89BF07}" sibTransId="{0D767831-8539-4E35-965A-26E05734B216}"/>
    <dgm:cxn modelId="{2A43A91C-AA13-4422-83CA-F79AA8D7A00F}" type="presOf" srcId="{37F51FE0-AF8D-4F1D-A98F-B061B54FDF42}" destId="{5029C816-6076-4035-B2A9-CEB23F7DA761}" srcOrd="0" destOrd="0" presId="urn:microsoft.com/office/officeart/2005/8/layout/chevron2"/>
    <dgm:cxn modelId="{D907A3A2-B3BE-48CF-8824-74A38A97DF21}" srcId="{5F05BD51-1408-49EE-9F92-775F977C549F}" destId="{458D82F3-C0D1-49A6-871E-AC20FAABA24A}" srcOrd="1" destOrd="0" parTransId="{0959BE80-AA12-448F-844A-53A656E6EECF}" sibTransId="{61B73949-5A4D-46DD-850B-3EB1ED3EBDDE}"/>
    <dgm:cxn modelId="{6F69B11A-3843-47F0-BC71-BB99EBF6DCF1}" srcId="{5F05BD51-1408-49EE-9F92-775F977C549F}" destId="{370DCC24-88DC-4D3B-85E7-45E24ACC7DB4}" srcOrd="2" destOrd="0" parTransId="{36AB5743-E3AA-4A3B-8A16-FA08C8C399AE}" sibTransId="{5D0120C1-5DC0-4C02-B221-FA10B8D23F46}"/>
    <dgm:cxn modelId="{03AE7895-6713-4A70-A2DC-739CD6C28E67}" type="presOf" srcId="{370DCC24-88DC-4D3B-85E7-45E24ACC7DB4}" destId="{8B8DC20F-347E-43E6-BE0E-8C477E8F7EEF}" srcOrd="0" destOrd="0" presId="urn:microsoft.com/office/officeart/2005/8/layout/chevron2"/>
    <dgm:cxn modelId="{397B2619-D1AB-438A-ABF6-3077C4EFB36E}" type="presOf" srcId="{458D82F3-C0D1-49A6-871E-AC20FAABA24A}" destId="{6C1D2135-4308-4A7C-B644-7A9AAF7DAF0C}" srcOrd="0" destOrd="0" presId="urn:microsoft.com/office/officeart/2005/8/layout/chevron2"/>
    <dgm:cxn modelId="{75AED93A-DA3C-479B-9800-58295C5327C2}" srcId="{5F05BD51-1408-49EE-9F92-775F977C549F}" destId="{37F51FE0-AF8D-4F1D-A98F-B061B54FDF42}" srcOrd="0" destOrd="0" parTransId="{6A52C695-5936-4ABA-9323-A8C4BD4F1F20}" sibTransId="{936725A0-723B-4578-B95F-719DB38FCD8C}"/>
    <dgm:cxn modelId="{50C1F5B0-75F7-4807-BF7D-A9BA26AD632D}" srcId="{37F51FE0-AF8D-4F1D-A98F-B061B54FDF42}" destId="{8088446E-DE61-46FD-A2FF-C3C0268C5A7D}" srcOrd="0" destOrd="0" parTransId="{CEBBD018-4FE3-4999-92F6-B29F2D42A013}" sibTransId="{5E2E4F1F-280E-422B-95B7-2A80BEF8D1D9}"/>
    <dgm:cxn modelId="{8EBDC9D6-10E6-4BA4-883D-8D4535BA9A62}" srcId="{458D82F3-C0D1-49A6-871E-AC20FAABA24A}" destId="{7035CF0B-1853-45C5-AF1A-BA09034CEB36}" srcOrd="0" destOrd="0" parTransId="{4D6CDD0F-978C-4515-B3F6-82DA510E27A4}" sibTransId="{83FB1152-480C-46DD-B65D-649AF2FA93C2}"/>
    <dgm:cxn modelId="{626BB20F-7009-425E-8751-17E9B50813EA}" type="presOf" srcId="{7035CF0B-1853-45C5-AF1A-BA09034CEB36}" destId="{280256C1-F071-4FAB-9CF5-A2EF211BA2BD}" srcOrd="0" destOrd="0" presId="urn:microsoft.com/office/officeart/2005/8/layout/chevron2"/>
    <dgm:cxn modelId="{297B46E2-9BB4-4D11-9DAB-7DAB124A9C58}" type="presOf" srcId="{5F05BD51-1408-49EE-9F92-775F977C549F}" destId="{FC72EDE5-0743-460E-869A-967A478E36F7}" srcOrd="0" destOrd="0" presId="urn:microsoft.com/office/officeart/2005/8/layout/chevron2"/>
    <dgm:cxn modelId="{7FD02FE3-DF84-4F20-9C3B-B6DAC5E6839A}" type="presOf" srcId="{72DA3439-2C25-49CD-BDCE-9185290D94A3}" destId="{A36787BB-A70E-48B3-9F4D-ADB3D2EBDF3D}" srcOrd="0" destOrd="0" presId="urn:microsoft.com/office/officeart/2005/8/layout/chevron2"/>
    <dgm:cxn modelId="{E1862C8D-A9E5-4E88-A847-919A097DF6CD}" type="presOf" srcId="{EF5F71AD-7B34-45A7-A723-6D81BD25EC6D}" destId="{C34C7DA6-BA2A-4B00-A518-AF4054241C5A}" srcOrd="0" destOrd="1" presId="urn:microsoft.com/office/officeart/2005/8/layout/chevron2"/>
    <dgm:cxn modelId="{8F4B88FB-8F33-48EB-8508-555B2D68D021}" srcId="{5F05BD51-1408-49EE-9F92-775F977C549F}" destId="{413396D3-2082-411B-A638-AF5FDA47FF20}" srcOrd="3" destOrd="0" parTransId="{3B729534-02B6-46E7-99C0-E2FA8A4FD797}" sibTransId="{C264EF5E-379C-420F-A365-A5A6BAA547A4}"/>
    <dgm:cxn modelId="{FABA323E-803A-4B21-B64E-1945375B7B60}" srcId="{370DCC24-88DC-4D3B-85E7-45E24ACC7DB4}" destId="{EF5F71AD-7B34-45A7-A723-6D81BD25EC6D}" srcOrd="1" destOrd="0" parTransId="{01A7CA41-C44B-4925-BBF9-B92F100F80D4}" sibTransId="{D87DA839-D0F4-47F1-95DA-A41302AD5399}"/>
    <dgm:cxn modelId="{82A07927-F23E-42F6-8D70-9A269A2B3BBF}" type="presOf" srcId="{413396D3-2082-411B-A638-AF5FDA47FF20}" destId="{26783E1A-87E5-4A92-B3B3-0DA18C352FC3}" srcOrd="0" destOrd="0" presId="urn:microsoft.com/office/officeart/2005/8/layout/chevron2"/>
    <dgm:cxn modelId="{6DDB3030-FFA5-4006-AC2E-8F45606B5484}" type="presOf" srcId="{8088446E-DE61-46FD-A2FF-C3C0268C5A7D}" destId="{E765BF32-3F2F-4248-8F98-F05219E731A6}" srcOrd="0" destOrd="0" presId="urn:microsoft.com/office/officeart/2005/8/layout/chevron2"/>
    <dgm:cxn modelId="{0B9AE5EA-AD25-4687-BD8B-FBA5A37427E5}" type="presParOf" srcId="{FC72EDE5-0743-460E-869A-967A478E36F7}" destId="{AF72F6D2-4943-41FD-89FC-3167085AECDD}" srcOrd="0" destOrd="0" presId="urn:microsoft.com/office/officeart/2005/8/layout/chevron2"/>
    <dgm:cxn modelId="{1EF94A3E-082A-44CF-953F-4DE6A78991D8}" type="presParOf" srcId="{AF72F6D2-4943-41FD-89FC-3167085AECDD}" destId="{5029C816-6076-4035-B2A9-CEB23F7DA761}" srcOrd="0" destOrd="0" presId="urn:microsoft.com/office/officeart/2005/8/layout/chevron2"/>
    <dgm:cxn modelId="{A9264724-18AC-4811-9FC3-8B79D45026C4}" type="presParOf" srcId="{AF72F6D2-4943-41FD-89FC-3167085AECDD}" destId="{E765BF32-3F2F-4248-8F98-F05219E731A6}" srcOrd="1" destOrd="0" presId="urn:microsoft.com/office/officeart/2005/8/layout/chevron2"/>
    <dgm:cxn modelId="{5C727D96-B6BB-4407-88C2-AD4728EAD4DD}" type="presParOf" srcId="{FC72EDE5-0743-460E-869A-967A478E36F7}" destId="{A3BCDF04-6E9E-4A8C-9B57-C8ABD811865B}" srcOrd="1" destOrd="0" presId="urn:microsoft.com/office/officeart/2005/8/layout/chevron2"/>
    <dgm:cxn modelId="{EB28BCA3-28D5-4426-9359-8B0E7C2F805D}" type="presParOf" srcId="{FC72EDE5-0743-460E-869A-967A478E36F7}" destId="{1026A3F4-69A0-4036-A6F3-E1E92D258196}" srcOrd="2" destOrd="0" presId="urn:microsoft.com/office/officeart/2005/8/layout/chevron2"/>
    <dgm:cxn modelId="{79D0DEA1-DEC6-44AF-87AB-4532A0052EE7}" type="presParOf" srcId="{1026A3F4-69A0-4036-A6F3-E1E92D258196}" destId="{6C1D2135-4308-4A7C-B644-7A9AAF7DAF0C}" srcOrd="0" destOrd="0" presId="urn:microsoft.com/office/officeart/2005/8/layout/chevron2"/>
    <dgm:cxn modelId="{CDCAD372-660E-4B5F-A567-BAC4998B80BB}" type="presParOf" srcId="{1026A3F4-69A0-4036-A6F3-E1E92D258196}" destId="{280256C1-F071-4FAB-9CF5-A2EF211BA2BD}" srcOrd="1" destOrd="0" presId="urn:microsoft.com/office/officeart/2005/8/layout/chevron2"/>
    <dgm:cxn modelId="{ED1BC963-D7E0-4349-8E21-59B6BC29F948}" type="presParOf" srcId="{FC72EDE5-0743-460E-869A-967A478E36F7}" destId="{1793AD9B-5943-4601-B55E-C634399F3851}" srcOrd="3" destOrd="0" presId="urn:microsoft.com/office/officeart/2005/8/layout/chevron2"/>
    <dgm:cxn modelId="{CE467BFE-7A72-4390-9697-8E57A0E56E33}" type="presParOf" srcId="{FC72EDE5-0743-460E-869A-967A478E36F7}" destId="{0690A6CD-8803-47D2-8C7B-5F0DFB59CD63}" srcOrd="4" destOrd="0" presId="urn:microsoft.com/office/officeart/2005/8/layout/chevron2"/>
    <dgm:cxn modelId="{EEEA338A-9C89-411C-8697-40374848E584}" type="presParOf" srcId="{0690A6CD-8803-47D2-8C7B-5F0DFB59CD63}" destId="{8B8DC20F-347E-43E6-BE0E-8C477E8F7EEF}" srcOrd="0" destOrd="0" presId="urn:microsoft.com/office/officeart/2005/8/layout/chevron2"/>
    <dgm:cxn modelId="{1C2FE9D5-67F0-49E6-9BCA-2ADF3FFC1A40}" type="presParOf" srcId="{0690A6CD-8803-47D2-8C7B-5F0DFB59CD63}" destId="{C34C7DA6-BA2A-4B00-A518-AF4054241C5A}" srcOrd="1" destOrd="0" presId="urn:microsoft.com/office/officeart/2005/8/layout/chevron2"/>
    <dgm:cxn modelId="{939DBDAC-CC8B-4A53-948D-0A465B319681}" type="presParOf" srcId="{FC72EDE5-0743-460E-869A-967A478E36F7}" destId="{A8698018-5A95-4E29-B361-12A9591D158E}" srcOrd="5" destOrd="0" presId="urn:microsoft.com/office/officeart/2005/8/layout/chevron2"/>
    <dgm:cxn modelId="{7EB2ED43-3496-4015-B557-E48A6CE7DF5E}" type="presParOf" srcId="{FC72EDE5-0743-460E-869A-967A478E36F7}" destId="{82D7D82D-24A1-4235-B315-76CC066CB758}" srcOrd="6" destOrd="0" presId="urn:microsoft.com/office/officeart/2005/8/layout/chevron2"/>
    <dgm:cxn modelId="{A1E77C60-3321-4263-80B1-DEB53A0DD548}" type="presParOf" srcId="{82D7D82D-24A1-4235-B315-76CC066CB758}" destId="{26783E1A-87E5-4A92-B3B3-0DA18C352FC3}" srcOrd="0" destOrd="0" presId="urn:microsoft.com/office/officeart/2005/8/layout/chevron2"/>
    <dgm:cxn modelId="{A263B6C7-9DAE-43CF-94C7-0526A41C34FB}" type="presParOf" srcId="{82D7D82D-24A1-4235-B315-76CC066CB758}" destId="{A36787BB-A70E-48B3-9F4D-ADB3D2EBDF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05BD51-1408-49EE-9F92-775F977C549F}" type="doc">
      <dgm:prSet loTypeId="urn:microsoft.com/office/officeart/2005/8/layout/chevron2" loCatId="process" qsTypeId="urn:microsoft.com/office/officeart/2005/8/quickstyle/simple3" qsCatId="simple" csTypeId="urn:microsoft.com/office/officeart/2005/8/colors/accent2_5" csCatId="accent2" phldr="1"/>
      <dgm:spPr/>
      <dgm:t>
        <a:bodyPr/>
        <a:lstStyle/>
        <a:p>
          <a:endParaRPr lang="de-DE"/>
        </a:p>
      </dgm:t>
    </dgm:pt>
    <dgm:pt modelId="{37F51FE0-AF8D-4F1D-A98F-B061B54FDF42}">
      <dgm:prSet phldrT="[Text]" custT="1"/>
      <dgm:spPr>
        <a:xfrm rot="5400000">
          <a:off x="-156699" y="159088"/>
          <a:ext cx="1044661" cy="731263"/>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gm:spPr>
      <dgm:t>
        <a:bodyPr/>
        <a:lstStyle/>
        <a:p>
          <a:r>
            <a:rPr lang="de-DE" sz="1800" b="0" dirty="0">
              <a:solidFill>
                <a:schemeClr val="tx1">
                  <a:lumMod val="75000"/>
                  <a:lumOff val="25000"/>
                </a:schemeClr>
              </a:solidFill>
              <a:latin typeface="Calibri"/>
              <a:ea typeface="+mn-ea"/>
              <a:cs typeface="+mn-cs"/>
            </a:rPr>
            <a:t>Kontakt</a:t>
          </a:r>
          <a:r>
            <a:rPr lang="de-DE" sz="1800" b="1" dirty="0">
              <a:solidFill>
                <a:schemeClr val="tx1">
                  <a:lumMod val="75000"/>
                  <a:lumOff val="25000"/>
                </a:schemeClr>
              </a:solidFill>
              <a:latin typeface="Calibri"/>
              <a:ea typeface="+mn-ea"/>
              <a:cs typeface="+mn-cs"/>
            </a:rPr>
            <a:t>, </a:t>
          </a:r>
          <a:r>
            <a:rPr lang="de-DE" sz="1800" b="0" dirty="0">
              <a:solidFill>
                <a:schemeClr val="tx1">
                  <a:lumMod val="75000"/>
                  <a:lumOff val="25000"/>
                </a:schemeClr>
              </a:solidFill>
              <a:latin typeface="Calibri"/>
              <a:ea typeface="+mn-ea"/>
              <a:cs typeface="+mn-cs"/>
            </a:rPr>
            <a:t>Einstieg</a:t>
          </a:r>
        </a:p>
      </dgm:t>
    </dgm:pt>
    <dgm:pt modelId="{6A52C695-5936-4ABA-9323-A8C4BD4F1F20}" type="parTrans" cxnId="{75AED93A-DA3C-479B-9800-58295C5327C2}">
      <dgm:prSet/>
      <dgm:spPr/>
      <dgm:t>
        <a:bodyPr/>
        <a:lstStyle/>
        <a:p>
          <a:endParaRPr lang="de-DE" sz="1200"/>
        </a:p>
      </dgm:t>
    </dgm:pt>
    <dgm:pt modelId="{936725A0-723B-4578-B95F-719DB38FCD8C}" type="sibTrans" cxnId="{75AED93A-DA3C-479B-9800-58295C5327C2}">
      <dgm:prSet/>
      <dgm:spPr/>
      <dgm:t>
        <a:bodyPr/>
        <a:lstStyle/>
        <a:p>
          <a:endParaRPr lang="de-DE" sz="1200"/>
        </a:p>
      </dgm:t>
    </dgm:pt>
    <dgm:pt modelId="{8088446E-DE61-46FD-A2FF-C3C0268C5A7D}">
      <dgm:prSet phldrT="[Text]" custT="1"/>
      <dgm:spPr>
        <a:xfrm rot="5400000">
          <a:off x="2835991" y="-2102338"/>
          <a:ext cx="679030" cy="488848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freundliche*r Gastgeber*in	</a:t>
          </a:r>
          <a:r>
            <a:rPr lang="de-DE" sz="2400" i="1" dirty="0">
              <a:solidFill>
                <a:srgbClr val="8CC061"/>
              </a:solidFill>
              <a:latin typeface="Calibri"/>
              <a:ea typeface="+mn-ea"/>
              <a:cs typeface="+mn-cs"/>
            </a:rPr>
            <a:t>    Begrüßung, Klärungen,     				    Blitzlicht</a:t>
          </a:r>
        </a:p>
      </dgm:t>
    </dgm:pt>
    <dgm:pt modelId="{CEBBD018-4FE3-4999-92F6-B29F2D42A013}" type="parTrans" cxnId="{50C1F5B0-75F7-4807-BF7D-A9BA26AD632D}">
      <dgm:prSet/>
      <dgm:spPr/>
      <dgm:t>
        <a:bodyPr/>
        <a:lstStyle/>
        <a:p>
          <a:endParaRPr lang="de-DE" sz="1200"/>
        </a:p>
      </dgm:t>
    </dgm:pt>
    <dgm:pt modelId="{5E2E4F1F-280E-422B-95B7-2A80BEF8D1D9}" type="sibTrans" cxnId="{50C1F5B0-75F7-4807-BF7D-A9BA26AD632D}">
      <dgm:prSet/>
      <dgm:spPr/>
      <dgm:t>
        <a:bodyPr/>
        <a:lstStyle/>
        <a:p>
          <a:endParaRPr lang="de-DE" sz="1200"/>
        </a:p>
      </dgm:t>
    </dgm:pt>
    <dgm:pt modelId="{7035CF0B-1853-45C5-AF1A-BA09034CEB36}">
      <dgm:prSet phldrT="[Text]" custT="1"/>
      <dgm:spPr>
        <a:xfrm rot="5400000">
          <a:off x="2835991" y="-1207552"/>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 strukturgebende*r Planer*in	</a:t>
          </a:r>
          <a:r>
            <a:rPr lang="de-DE" sz="2400" i="1" dirty="0">
              <a:solidFill>
                <a:srgbClr val="8CC061"/>
              </a:solidFill>
              <a:latin typeface="Calibri"/>
              <a:ea typeface="+mn-ea"/>
              <a:cs typeface="+mn-cs"/>
            </a:rPr>
            <a:t>    Wahl eines Ausflugsziels         				    (Ort)</a:t>
          </a:r>
        </a:p>
      </dgm:t>
    </dgm:pt>
    <dgm:pt modelId="{4D6CDD0F-978C-4515-B3F6-82DA510E27A4}" type="parTrans" cxnId="{8EBDC9D6-10E6-4BA4-883D-8D4535BA9A62}">
      <dgm:prSet/>
      <dgm:spPr/>
      <dgm:t>
        <a:bodyPr/>
        <a:lstStyle/>
        <a:p>
          <a:endParaRPr lang="de-DE" sz="1200"/>
        </a:p>
      </dgm:t>
    </dgm:pt>
    <dgm:pt modelId="{83FB1152-480C-46DD-B65D-649AF2FA93C2}" type="sibTrans" cxnId="{8EBDC9D6-10E6-4BA4-883D-8D4535BA9A62}">
      <dgm:prSet/>
      <dgm:spPr/>
      <dgm:t>
        <a:bodyPr/>
        <a:lstStyle/>
        <a:p>
          <a:endParaRPr lang="de-DE" sz="1200"/>
        </a:p>
      </dgm:t>
    </dgm:pt>
    <dgm:pt modelId="{370DCC24-88DC-4D3B-85E7-45E24ACC7DB4}">
      <dgm:prSet phldrT="[Text]" custT="1"/>
      <dgm:spPr>
        <a:xfrm rot="5400000">
          <a:off x="-156699" y="1948661"/>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Erzähl-raum</a:t>
          </a:r>
        </a:p>
      </dgm:t>
    </dgm:pt>
    <dgm:pt modelId="{36AB5743-E3AA-4A3B-8A16-FA08C8C399AE}" type="parTrans" cxnId="{6F69B11A-3843-47F0-BC71-BB99EBF6DCF1}">
      <dgm:prSet/>
      <dgm:spPr/>
      <dgm:t>
        <a:bodyPr/>
        <a:lstStyle/>
        <a:p>
          <a:endParaRPr lang="de-DE" sz="1200"/>
        </a:p>
      </dgm:t>
    </dgm:pt>
    <dgm:pt modelId="{5D0120C1-5DC0-4C02-B221-FA10B8D23F46}" type="sibTrans" cxnId="{6F69B11A-3843-47F0-BC71-BB99EBF6DCF1}">
      <dgm:prSet/>
      <dgm:spPr/>
      <dgm:t>
        <a:bodyPr/>
        <a:lstStyle/>
        <a:p>
          <a:endParaRPr lang="de-DE" sz="1200"/>
        </a:p>
      </dgm:t>
    </dgm:pt>
    <dgm:pt modelId="{19162525-E518-401C-8175-CFCDD68A7910}">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228600" lvl="1" indent="0" algn="l" defTabSz="1066800">
            <a:lnSpc>
              <a:spcPct val="90000"/>
            </a:lnSpc>
            <a:spcBef>
              <a:spcPct val="0"/>
            </a:spcBef>
            <a:spcAft>
              <a:spcPct val="15000"/>
            </a:spcAft>
            <a:buNone/>
          </a:pPr>
          <a:endParaRPr lang="de-DE" sz="2400" dirty="0">
            <a:solidFill>
              <a:srgbClr val="549E39">
                <a:lumMod val="75000"/>
              </a:srgbClr>
            </a:solidFill>
            <a:latin typeface="Calibri"/>
            <a:ea typeface="+mn-ea"/>
            <a:cs typeface="+mn-cs"/>
          </a:endParaRPr>
        </a:p>
      </dgm:t>
    </dgm:pt>
    <dgm:pt modelId="{30CF25C0-9867-4C48-838F-A5F0DAF705C5}" type="parTrans" cxnId="{ADE3700C-4E16-48B7-AB1A-87FB356D29F8}">
      <dgm:prSet/>
      <dgm:spPr/>
      <dgm:t>
        <a:bodyPr/>
        <a:lstStyle/>
        <a:p>
          <a:endParaRPr lang="de-DE" sz="1200"/>
        </a:p>
      </dgm:t>
    </dgm:pt>
    <dgm:pt modelId="{DB4C7908-126C-45E9-BFC3-EF33D3E773BF}" type="sibTrans" cxnId="{ADE3700C-4E16-48B7-AB1A-87FB356D29F8}">
      <dgm:prSet/>
      <dgm:spPr/>
      <dgm:t>
        <a:bodyPr/>
        <a:lstStyle/>
        <a:p>
          <a:endParaRPr lang="de-DE" sz="1200"/>
        </a:p>
      </dgm:t>
    </dgm:pt>
    <dgm:pt modelId="{413396D3-2082-411B-A638-AF5FDA47FF20}">
      <dgm:prSet custT="1"/>
      <dgm:spPr>
        <a:xfrm rot="5400000">
          <a:off x="-156699" y="284344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Ab-schluss</a:t>
          </a:r>
        </a:p>
      </dgm:t>
    </dgm:pt>
    <dgm:pt modelId="{3B729534-02B6-46E7-99C0-E2FA8A4FD797}" type="parTrans" cxnId="{8F4B88FB-8F33-48EB-8508-555B2D68D021}">
      <dgm:prSet/>
      <dgm:spPr/>
      <dgm:t>
        <a:bodyPr/>
        <a:lstStyle/>
        <a:p>
          <a:endParaRPr lang="de-DE" sz="2000"/>
        </a:p>
      </dgm:t>
    </dgm:pt>
    <dgm:pt modelId="{C264EF5E-379C-420F-A365-A5A6BAA547A4}" type="sibTrans" cxnId="{8F4B88FB-8F33-48EB-8508-555B2D68D021}">
      <dgm:prSet/>
      <dgm:spPr/>
      <dgm:t>
        <a:bodyPr/>
        <a:lstStyle/>
        <a:p>
          <a:endParaRPr lang="de-DE" sz="2000"/>
        </a:p>
      </dgm:t>
    </dgm:pt>
    <dgm:pt modelId="{EF5F71AD-7B34-45A7-A723-6D81BD25EC6D}">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interessierte*r			</a:t>
          </a:r>
          <a:r>
            <a:rPr lang="de-DE" sz="2400" i="1" dirty="0">
              <a:solidFill>
                <a:srgbClr val="8CC061"/>
              </a:solidFill>
              <a:latin typeface="Calibri"/>
              <a:ea typeface="+mn-ea"/>
              <a:cs typeface="+mn-cs"/>
            </a:rPr>
            <a:t>Raum zum Erzählen</a:t>
          </a:r>
          <a:br>
            <a:rPr lang="de-DE" sz="2400" i="1" dirty="0">
              <a:solidFill>
                <a:srgbClr val="8CC061"/>
              </a:solidFill>
              <a:latin typeface="Calibri"/>
              <a:ea typeface="+mn-ea"/>
              <a:cs typeface="+mn-cs"/>
            </a:rPr>
          </a:br>
          <a:r>
            <a:rPr lang="de-DE" sz="2400" dirty="0">
              <a:solidFill>
                <a:sysClr val="windowText" lastClr="000000">
                  <a:hueOff val="0"/>
                  <a:satOff val="0"/>
                  <a:lumOff val="0"/>
                  <a:alphaOff val="0"/>
                </a:sysClr>
              </a:solidFill>
              <a:latin typeface="Calibri"/>
              <a:ea typeface="+mn-ea"/>
              <a:cs typeface="+mn-cs"/>
            </a:rPr>
            <a:t>   Gesprächspartner*in		</a:t>
          </a:r>
          <a:r>
            <a:rPr lang="de-DE" sz="2400" i="1"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2400" dirty="0">
            <a:solidFill>
              <a:sysClr val="windowText" lastClr="000000">
                <a:hueOff val="0"/>
                <a:satOff val="0"/>
                <a:lumOff val="0"/>
                <a:alphaOff val="0"/>
              </a:sysClr>
            </a:solidFill>
            <a:latin typeface="Calibri"/>
            <a:ea typeface="+mn-ea"/>
            <a:cs typeface="+mn-cs"/>
          </a:endParaRPr>
        </a:p>
      </dgm:t>
    </dgm:pt>
    <dgm:pt modelId="{01A7CA41-C44B-4925-BBF9-B92F100F80D4}" type="parTrans" cxnId="{FABA323E-803A-4B21-B64E-1945375B7B60}">
      <dgm:prSet/>
      <dgm:spPr/>
      <dgm:t>
        <a:bodyPr/>
        <a:lstStyle/>
        <a:p>
          <a:endParaRPr lang="de-DE" sz="2000"/>
        </a:p>
      </dgm:t>
    </dgm:pt>
    <dgm:pt modelId="{D87DA839-D0F4-47F1-95DA-A41302AD5399}" type="sibTrans" cxnId="{FABA323E-803A-4B21-B64E-1945375B7B60}">
      <dgm:prSet/>
      <dgm:spPr/>
      <dgm:t>
        <a:bodyPr/>
        <a:lstStyle/>
        <a:p>
          <a:endParaRPr lang="de-DE" sz="2000"/>
        </a:p>
      </dgm:t>
    </dgm:pt>
    <dgm:pt modelId="{72DA3439-2C25-49CD-BDCE-9185290D94A3}">
      <dgm:prSet custT="1"/>
      <dgm:spPr>
        <a:xfrm rot="5400000">
          <a:off x="2835991" y="582020"/>
          <a:ext cx="679030" cy="4888486"/>
        </a:xfr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rückblickende*r Gastgeber*in	</a:t>
          </a:r>
          <a:r>
            <a:rPr lang="de-DE" sz="2400" i="1" dirty="0">
              <a:solidFill>
                <a:srgbClr val="8CC061"/>
              </a:solidFill>
              <a:latin typeface="Calibri"/>
              <a:ea typeface="+mn-ea"/>
              <a:cs typeface="+mn-cs"/>
            </a:rPr>
            <a:t>Positiver Ausklang, 					  	Themenbewertung, Ausblick</a:t>
          </a:r>
        </a:p>
      </dgm:t>
    </dgm:pt>
    <dgm:pt modelId="{683DE3D6-CFD1-451B-A1C2-6F81EA89BF07}" type="parTrans" cxnId="{93953608-2BC9-4F21-80AB-92C977E8B1A5}">
      <dgm:prSet/>
      <dgm:spPr/>
      <dgm:t>
        <a:bodyPr/>
        <a:lstStyle/>
        <a:p>
          <a:endParaRPr lang="de-DE"/>
        </a:p>
      </dgm:t>
    </dgm:pt>
    <dgm:pt modelId="{0D767831-8539-4E35-965A-26E05734B216}" type="sibTrans" cxnId="{93953608-2BC9-4F21-80AB-92C977E8B1A5}">
      <dgm:prSet/>
      <dgm:spPr/>
      <dgm:t>
        <a:bodyPr/>
        <a:lstStyle/>
        <a:p>
          <a:endParaRPr lang="de-DE"/>
        </a:p>
      </dgm:t>
    </dgm:pt>
    <dgm:pt modelId="{458D82F3-C0D1-49A6-871E-AC20FAABA24A}">
      <dgm:prSet phldrT="[Text]" custT="1"/>
      <dgm:spPr>
        <a:xfrm rot="5400000">
          <a:off x="-156699" y="1053875"/>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Themen-findung</a:t>
          </a:r>
        </a:p>
      </dgm:t>
    </dgm:pt>
    <dgm:pt modelId="{61B73949-5A4D-46DD-850B-3EB1ED3EBDDE}" type="sibTrans" cxnId="{D907A3A2-B3BE-48CF-8824-74A38A97DF21}">
      <dgm:prSet/>
      <dgm:spPr/>
      <dgm:t>
        <a:bodyPr/>
        <a:lstStyle/>
        <a:p>
          <a:endParaRPr lang="de-DE" sz="1200"/>
        </a:p>
      </dgm:t>
    </dgm:pt>
    <dgm:pt modelId="{0959BE80-AA12-448F-844A-53A656E6EECF}" type="parTrans" cxnId="{D907A3A2-B3BE-48CF-8824-74A38A97DF21}">
      <dgm:prSet/>
      <dgm:spPr/>
      <dgm:t>
        <a:bodyPr/>
        <a:lstStyle/>
        <a:p>
          <a:endParaRPr lang="de-DE" sz="1200"/>
        </a:p>
      </dgm:t>
    </dgm:pt>
    <dgm:pt modelId="{FC72EDE5-0743-460E-869A-967A478E36F7}" type="pres">
      <dgm:prSet presAssocID="{5F05BD51-1408-49EE-9F92-775F977C549F}" presName="linearFlow" presStyleCnt="0">
        <dgm:presLayoutVars>
          <dgm:dir/>
          <dgm:animLvl val="lvl"/>
          <dgm:resizeHandles val="exact"/>
        </dgm:presLayoutVars>
      </dgm:prSet>
      <dgm:spPr/>
      <dgm:t>
        <a:bodyPr/>
        <a:lstStyle/>
        <a:p>
          <a:endParaRPr lang="de-DE"/>
        </a:p>
      </dgm:t>
    </dgm:pt>
    <dgm:pt modelId="{AF72F6D2-4943-41FD-89FC-3167085AECDD}" type="pres">
      <dgm:prSet presAssocID="{37F51FE0-AF8D-4F1D-A98F-B061B54FDF42}" presName="composite" presStyleCnt="0"/>
      <dgm:spPr/>
    </dgm:pt>
    <dgm:pt modelId="{5029C816-6076-4035-B2A9-CEB23F7DA761}" type="pres">
      <dgm:prSet presAssocID="{37F51FE0-AF8D-4F1D-A98F-B061B54FDF42}" presName="parentText" presStyleLbl="alignNode1" presStyleIdx="0" presStyleCnt="4">
        <dgm:presLayoutVars>
          <dgm:chMax val="1"/>
          <dgm:bulletEnabled val="1"/>
        </dgm:presLayoutVars>
      </dgm:prSet>
      <dgm:spPr/>
      <dgm:t>
        <a:bodyPr/>
        <a:lstStyle/>
        <a:p>
          <a:endParaRPr lang="de-DE"/>
        </a:p>
      </dgm:t>
    </dgm:pt>
    <dgm:pt modelId="{E765BF32-3F2F-4248-8F98-F05219E731A6}" type="pres">
      <dgm:prSet presAssocID="{37F51FE0-AF8D-4F1D-A98F-B061B54FDF42}" presName="descendantText" presStyleLbl="alignAcc1" presStyleIdx="0" presStyleCnt="4">
        <dgm:presLayoutVars>
          <dgm:bulletEnabled val="1"/>
        </dgm:presLayoutVars>
      </dgm:prSet>
      <dgm:spPr>
        <a:prstGeom prst="round2SameRect">
          <a:avLst/>
        </a:prstGeom>
      </dgm:spPr>
      <dgm:t>
        <a:bodyPr/>
        <a:lstStyle/>
        <a:p>
          <a:endParaRPr lang="de-DE"/>
        </a:p>
      </dgm:t>
    </dgm:pt>
    <dgm:pt modelId="{A3BCDF04-6E9E-4A8C-9B57-C8ABD811865B}" type="pres">
      <dgm:prSet presAssocID="{936725A0-723B-4578-B95F-719DB38FCD8C}" presName="sp" presStyleCnt="0"/>
      <dgm:spPr/>
    </dgm:pt>
    <dgm:pt modelId="{1026A3F4-69A0-4036-A6F3-E1E92D258196}" type="pres">
      <dgm:prSet presAssocID="{458D82F3-C0D1-49A6-871E-AC20FAABA24A}" presName="composite" presStyleCnt="0"/>
      <dgm:spPr/>
    </dgm:pt>
    <dgm:pt modelId="{6C1D2135-4308-4A7C-B644-7A9AAF7DAF0C}" type="pres">
      <dgm:prSet presAssocID="{458D82F3-C0D1-49A6-871E-AC20FAABA24A}" presName="parentText" presStyleLbl="alignNode1" presStyleIdx="1" presStyleCnt="4">
        <dgm:presLayoutVars>
          <dgm:chMax val="1"/>
          <dgm:bulletEnabled val="1"/>
        </dgm:presLayoutVars>
      </dgm:prSet>
      <dgm:spPr/>
      <dgm:t>
        <a:bodyPr/>
        <a:lstStyle/>
        <a:p>
          <a:endParaRPr lang="de-DE"/>
        </a:p>
      </dgm:t>
    </dgm:pt>
    <dgm:pt modelId="{280256C1-F071-4FAB-9CF5-A2EF211BA2BD}" type="pres">
      <dgm:prSet presAssocID="{458D82F3-C0D1-49A6-871E-AC20FAABA24A}" presName="descendantText" presStyleLbl="alignAcc1" presStyleIdx="1" presStyleCnt="4">
        <dgm:presLayoutVars>
          <dgm:bulletEnabled val="1"/>
        </dgm:presLayoutVars>
      </dgm:prSet>
      <dgm:spPr/>
      <dgm:t>
        <a:bodyPr/>
        <a:lstStyle/>
        <a:p>
          <a:endParaRPr lang="de-DE"/>
        </a:p>
      </dgm:t>
    </dgm:pt>
    <dgm:pt modelId="{1793AD9B-5943-4601-B55E-C634399F3851}" type="pres">
      <dgm:prSet presAssocID="{61B73949-5A4D-46DD-850B-3EB1ED3EBDDE}" presName="sp" presStyleCnt="0"/>
      <dgm:spPr/>
    </dgm:pt>
    <dgm:pt modelId="{0690A6CD-8803-47D2-8C7B-5F0DFB59CD63}" type="pres">
      <dgm:prSet presAssocID="{370DCC24-88DC-4D3B-85E7-45E24ACC7DB4}" presName="composite" presStyleCnt="0"/>
      <dgm:spPr/>
    </dgm:pt>
    <dgm:pt modelId="{8B8DC20F-347E-43E6-BE0E-8C477E8F7EEF}" type="pres">
      <dgm:prSet presAssocID="{370DCC24-88DC-4D3B-85E7-45E24ACC7DB4}" presName="parentText" presStyleLbl="alignNode1" presStyleIdx="2" presStyleCnt="4">
        <dgm:presLayoutVars>
          <dgm:chMax val="1"/>
          <dgm:bulletEnabled val="1"/>
        </dgm:presLayoutVars>
      </dgm:prSet>
      <dgm:spPr/>
      <dgm:t>
        <a:bodyPr/>
        <a:lstStyle/>
        <a:p>
          <a:endParaRPr lang="de-DE"/>
        </a:p>
      </dgm:t>
    </dgm:pt>
    <dgm:pt modelId="{C34C7DA6-BA2A-4B00-A518-AF4054241C5A}" type="pres">
      <dgm:prSet presAssocID="{370DCC24-88DC-4D3B-85E7-45E24ACC7DB4}" presName="descendantText" presStyleLbl="alignAcc1" presStyleIdx="2" presStyleCnt="4">
        <dgm:presLayoutVars>
          <dgm:bulletEnabled val="1"/>
        </dgm:presLayoutVars>
      </dgm:prSet>
      <dgm:spPr>
        <a:prstGeom prst="round2SameRect">
          <a:avLst/>
        </a:prstGeom>
      </dgm:spPr>
      <dgm:t>
        <a:bodyPr/>
        <a:lstStyle/>
        <a:p>
          <a:endParaRPr lang="de-DE"/>
        </a:p>
      </dgm:t>
    </dgm:pt>
    <dgm:pt modelId="{A8698018-5A95-4E29-B361-12A9591D158E}" type="pres">
      <dgm:prSet presAssocID="{5D0120C1-5DC0-4C02-B221-FA10B8D23F46}" presName="sp" presStyleCnt="0"/>
      <dgm:spPr/>
    </dgm:pt>
    <dgm:pt modelId="{82D7D82D-24A1-4235-B315-76CC066CB758}" type="pres">
      <dgm:prSet presAssocID="{413396D3-2082-411B-A638-AF5FDA47FF20}" presName="composite" presStyleCnt="0"/>
      <dgm:spPr/>
    </dgm:pt>
    <dgm:pt modelId="{26783E1A-87E5-4A92-B3B3-0DA18C352FC3}" type="pres">
      <dgm:prSet presAssocID="{413396D3-2082-411B-A638-AF5FDA47FF20}" presName="parentText" presStyleLbl="alignNode1" presStyleIdx="3" presStyleCnt="4">
        <dgm:presLayoutVars>
          <dgm:chMax val="1"/>
          <dgm:bulletEnabled val="1"/>
        </dgm:presLayoutVars>
      </dgm:prSet>
      <dgm:spPr/>
      <dgm:t>
        <a:bodyPr/>
        <a:lstStyle/>
        <a:p>
          <a:endParaRPr lang="de-DE"/>
        </a:p>
      </dgm:t>
    </dgm:pt>
    <dgm:pt modelId="{A36787BB-A70E-48B3-9F4D-ADB3D2EBDF3D}" type="pres">
      <dgm:prSet presAssocID="{413396D3-2082-411B-A638-AF5FDA47FF20}" presName="descendantText" presStyleLbl="alignAcc1" presStyleIdx="3" presStyleCnt="4" custScaleY="100195">
        <dgm:presLayoutVars>
          <dgm:bulletEnabled val="1"/>
        </dgm:presLayoutVars>
      </dgm:prSet>
      <dgm:spPr>
        <a:prstGeom prst="round2SameRect">
          <a:avLst/>
        </a:prstGeom>
      </dgm:spPr>
      <dgm:t>
        <a:bodyPr/>
        <a:lstStyle/>
        <a:p>
          <a:endParaRPr lang="de-DE"/>
        </a:p>
      </dgm:t>
    </dgm:pt>
  </dgm:ptLst>
  <dgm:cxnLst>
    <dgm:cxn modelId="{ADE3700C-4E16-48B7-AB1A-87FB356D29F8}" srcId="{370DCC24-88DC-4D3B-85E7-45E24ACC7DB4}" destId="{19162525-E518-401C-8175-CFCDD68A7910}" srcOrd="0" destOrd="0" parTransId="{30CF25C0-9867-4C48-838F-A5F0DAF705C5}" sibTransId="{DB4C7908-126C-45E9-BFC3-EF33D3E773BF}"/>
    <dgm:cxn modelId="{9F747BCA-0494-4634-B86C-5EA0334384A7}" type="presOf" srcId="{19162525-E518-401C-8175-CFCDD68A7910}" destId="{C34C7DA6-BA2A-4B00-A518-AF4054241C5A}" srcOrd="0" destOrd="0" presId="urn:microsoft.com/office/officeart/2005/8/layout/chevron2"/>
    <dgm:cxn modelId="{93953608-2BC9-4F21-80AB-92C977E8B1A5}" srcId="{413396D3-2082-411B-A638-AF5FDA47FF20}" destId="{72DA3439-2C25-49CD-BDCE-9185290D94A3}" srcOrd="0" destOrd="0" parTransId="{683DE3D6-CFD1-451B-A1C2-6F81EA89BF07}" sibTransId="{0D767831-8539-4E35-965A-26E05734B216}"/>
    <dgm:cxn modelId="{2A43A91C-AA13-4422-83CA-F79AA8D7A00F}" type="presOf" srcId="{37F51FE0-AF8D-4F1D-A98F-B061B54FDF42}" destId="{5029C816-6076-4035-B2A9-CEB23F7DA761}" srcOrd="0" destOrd="0" presId="urn:microsoft.com/office/officeart/2005/8/layout/chevron2"/>
    <dgm:cxn modelId="{D907A3A2-B3BE-48CF-8824-74A38A97DF21}" srcId="{5F05BD51-1408-49EE-9F92-775F977C549F}" destId="{458D82F3-C0D1-49A6-871E-AC20FAABA24A}" srcOrd="1" destOrd="0" parTransId="{0959BE80-AA12-448F-844A-53A656E6EECF}" sibTransId="{61B73949-5A4D-46DD-850B-3EB1ED3EBDDE}"/>
    <dgm:cxn modelId="{6F69B11A-3843-47F0-BC71-BB99EBF6DCF1}" srcId="{5F05BD51-1408-49EE-9F92-775F977C549F}" destId="{370DCC24-88DC-4D3B-85E7-45E24ACC7DB4}" srcOrd="2" destOrd="0" parTransId="{36AB5743-E3AA-4A3B-8A16-FA08C8C399AE}" sibTransId="{5D0120C1-5DC0-4C02-B221-FA10B8D23F46}"/>
    <dgm:cxn modelId="{03AE7895-6713-4A70-A2DC-739CD6C28E67}" type="presOf" srcId="{370DCC24-88DC-4D3B-85E7-45E24ACC7DB4}" destId="{8B8DC20F-347E-43E6-BE0E-8C477E8F7EEF}" srcOrd="0" destOrd="0" presId="urn:microsoft.com/office/officeart/2005/8/layout/chevron2"/>
    <dgm:cxn modelId="{397B2619-D1AB-438A-ABF6-3077C4EFB36E}" type="presOf" srcId="{458D82F3-C0D1-49A6-871E-AC20FAABA24A}" destId="{6C1D2135-4308-4A7C-B644-7A9AAF7DAF0C}" srcOrd="0" destOrd="0" presId="urn:microsoft.com/office/officeart/2005/8/layout/chevron2"/>
    <dgm:cxn modelId="{75AED93A-DA3C-479B-9800-58295C5327C2}" srcId="{5F05BD51-1408-49EE-9F92-775F977C549F}" destId="{37F51FE0-AF8D-4F1D-A98F-B061B54FDF42}" srcOrd="0" destOrd="0" parTransId="{6A52C695-5936-4ABA-9323-A8C4BD4F1F20}" sibTransId="{936725A0-723B-4578-B95F-719DB38FCD8C}"/>
    <dgm:cxn modelId="{50C1F5B0-75F7-4807-BF7D-A9BA26AD632D}" srcId="{37F51FE0-AF8D-4F1D-A98F-B061B54FDF42}" destId="{8088446E-DE61-46FD-A2FF-C3C0268C5A7D}" srcOrd="0" destOrd="0" parTransId="{CEBBD018-4FE3-4999-92F6-B29F2D42A013}" sibTransId="{5E2E4F1F-280E-422B-95B7-2A80BEF8D1D9}"/>
    <dgm:cxn modelId="{8EBDC9D6-10E6-4BA4-883D-8D4535BA9A62}" srcId="{458D82F3-C0D1-49A6-871E-AC20FAABA24A}" destId="{7035CF0B-1853-45C5-AF1A-BA09034CEB36}" srcOrd="0" destOrd="0" parTransId="{4D6CDD0F-978C-4515-B3F6-82DA510E27A4}" sibTransId="{83FB1152-480C-46DD-B65D-649AF2FA93C2}"/>
    <dgm:cxn modelId="{626BB20F-7009-425E-8751-17E9B50813EA}" type="presOf" srcId="{7035CF0B-1853-45C5-AF1A-BA09034CEB36}" destId="{280256C1-F071-4FAB-9CF5-A2EF211BA2BD}" srcOrd="0" destOrd="0" presId="urn:microsoft.com/office/officeart/2005/8/layout/chevron2"/>
    <dgm:cxn modelId="{297B46E2-9BB4-4D11-9DAB-7DAB124A9C58}" type="presOf" srcId="{5F05BD51-1408-49EE-9F92-775F977C549F}" destId="{FC72EDE5-0743-460E-869A-967A478E36F7}" srcOrd="0" destOrd="0" presId="urn:microsoft.com/office/officeart/2005/8/layout/chevron2"/>
    <dgm:cxn modelId="{7FD02FE3-DF84-4F20-9C3B-B6DAC5E6839A}" type="presOf" srcId="{72DA3439-2C25-49CD-BDCE-9185290D94A3}" destId="{A36787BB-A70E-48B3-9F4D-ADB3D2EBDF3D}" srcOrd="0" destOrd="0" presId="urn:microsoft.com/office/officeart/2005/8/layout/chevron2"/>
    <dgm:cxn modelId="{E1862C8D-A9E5-4E88-A847-919A097DF6CD}" type="presOf" srcId="{EF5F71AD-7B34-45A7-A723-6D81BD25EC6D}" destId="{C34C7DA6-BA2A-4B00-A518-AF4054241C5A}" srcOrd="0" destOrd="1" presId="urn:microsoft.com/office/officeart/2005/8/layout/chevron2"/>
    <dgm:cxn modelId="{8F4B88FB-8F33-48EB-8508-555B2D68D021}" srcId="{5F05BD51-1408-49EE-9F92-775F977C549F}" destId="{413396D3-2082-411B-A638-AF5FDA47FF20}" srcOrd="3" destOrd="0" parTransId="{3B729534-02B6-46E7-99C0-E2FA8A4FD797}" sibTransId="{C264EF5E-379C-420F-A365-A5A6BAA547A4}"/>
    <dgm:cxn modelId="{FABA323E-803A-4B21-B64E-1945375B7B60}" srcId="{370DCC24-88DC-4D3B-85E7-45E24ACC7DB4}" destId="{EF5F71AD-7B34-45A7-A723-6D81BD25EC6D}" srcOrd="1" destOrd="0" parTransId="{01A7CA41-C44B-4925-BBF9-B92F100F80D4}" sibTransId="{D87DA839-D0F4-47F1-95DA-A41302AD5399}"/>
    <dgm:cxn modelId="{82A07927-F23E-42F6-8D70-9A269A2B3BBF}" type="presOf" srcId="{413396D3-2082-411B-A638-AF5FDA47FF20}" destId="{26783E1A-87E5-4A92-B3B3-0DA18C352FC3}" srcOrd="0" destOrd="0" presId="urn:microsoft.com/office/officeart/2005/8/layout/chevron2"/>
    <dgm:cxn modelId="{6DDB3030-FFA5-4006-AC2E-8F45606B5484}" type="presOf" srcId="{8088446E-DE61-46FD-A2FF-C3C0268C5A7D}" destId="{E765BF32-3F2F-4248-8F98-F05219E731A6}" srcOrd="0" destOrd="0" presId="urn:microsoft.com/office/officeart/2005/8/layout/chevron2"/>
    <dgm:cxn modelId="{0B9AE5EA-AD25-4687-BD8B-FBA5A37427E5}" type="presParOf" srcId="{FC72EDE5-0743-460E-869A-967A478E36F7}" destId="{AF72F6D2-4943-41FD-89FC-3167085AECDD}" srcOrd="0" destOrd="0" presId="urn:microsoft.com/office/officeart/2005/8/layout/chevron2"/>
    <dgm:cxn modelId="{1EF94A3E-082A-44CF-953F-4DE6A78991D8}" type="presParOf" srcId="{AF72F6D2-4943-41FD-89FC-3167085AECDD}" destId="{5029C816-6076-4035-B2A9-CEB23F7DA761}" srcOrd="0" destOrd="0" presId="urn:microsoft.com/office/officeart/2005/8/layout/chevron2"/>
    <dgm:cxn modelId="{A9264724-18AC-4811-9FC3-8B79D45026C4}" type="presParOf" srcId="{AF72F6D2-4943-41FD-89FC-3167085AECDD}" destId="{E765BF32-3F2F-4248-8F98-F05219E731A6}" srcOrd="1" destOrd="0" presId="urn:microsoft.com/office/officeart/2005/8/layout/chevron2"/>
    <dgm:cxn modelId="{5C727D96-B6BB-4407-88C2-AD4728EAD4DD}" type="presParOf" srcId="{FC72EDE5-0743-460E-869A-967A478E36F7}" destId="{A3BCDF04-6E9E-4A8C-9B57-C8ABD811865B}" srcOrd="1" destOrd="0" presId="urn:microsoft.com/office/officeart/2005/8/layout/chevron2"/>
    <dgm:cxn modelId="{EB28BCA3-28D5-4426-9359-8B0E7C2F805D}" type="presParOf" srcId="{FC72EDE5-0743-460E-869A-967A478E36F7}" destId="{1026A3F4-69A0-4036-A6F3-E1E92D258196}" srcOrd="2" destOrd="0" presId="urn:microsoft.com/office/officeart/2005/8/layout/chevron2"/>
    <dgm:cxn modelId="{79D0DEA1-DEC6-44AF-87AB-4532A0052EE7}" type="presParOf" srcId="{1026A3F4-69A0-4036-A6F3-E1E92D258196}" destId="{6C1D2135-4308-4A7C-B644-7A9AAF7DAF0C}" srcOrd="0" destOrd="0" presId="urn:microsoft.com/office/officeart/2005/8/layout/chevron2"/>
    <dgm:cxn modelId="{CDCAD372-660E-4B5F-A567-BAC4998B80BB}" type="presParOf" srcId="{1026A3F4-69A0-4036-A6F3-E1E92D258196}" destId="{280256C1-F071-4FAB-9CF5-A2EF211BA2BD}" srcOrd="1" destOrd="0" presId="urn:microsoft.com/office/officeart/2005/8/layout/chevron2"/>
    <dgm:cxn modelId="{ED1BC963-D7E0-4349-8E21-59B6BC29F948}" type="presParOf" srcId="{FC72EDE5-0743-460E-869A-967A478E36F7}" destId="{1793AD9B-5943-4601-B55E-C634399F3851}" srcOrd="3" destOrd="0" presId="urn:microsoft.com/office/officeart/2005/8/layout/chevron2"/>
    <dgm:cxn modelId="{CE467BFE-7A72-4390-9697-8E57A0E56E33}" type="presParOf" srcId="{FC72EDE5-0743-460E-869A-967A478E36F7}" destId="{0690A6CD-8803-47D2-8C7B-5F0DFB59CD63}" srcOrd="4" destOrd="0" presId="urn:microsoft.com/office/officeart/2005/8/layout/chevron2"/>
    <dgm:cxn modelId="{EEEA338A-9C89-411C-8697-40374848E584}" type="presParOf" srcId="{0690A6CD-8803-47D2-8C7B-5F0DFB59CD63}" destId="{8B8DC20F-347E-43E6-BE0E-8C477E8F7EEF}" srcOrd="0" destOrd="0" presId="urn:microsoft.com/office/officeart/2005/8/layout/chevron2"/>
    <dgm:cxn modelId="{1C2FE9D5-67F0-49E6-9BCA-2ADF3FFC1A40}" type="presParOf" srcId="{0690A6CD-8803-47D2-8C7B-5F0DFB59CD63}" destId="{C34C7DA6-BA2A-4B00-A518-AF4054241C5A}" srcOrd="1" destOrd="0" presId="urn:microsoft.com/office/officeart/2005/8/layout/chevron2"/>
    <dgm:cxn modelId="{939DBDAC-CC8B-4A53-948D-0A465B319681}" type="presParOf" srcId="{FC72EDE5-0743-460E-869A-967A478E36F7}" destId="{A8698018-5A95-4E29-B361-12A9591D158E}" srcOrd="5" destOrd="0" presId="urn:microsoft.com/office/officeart/2005/8/layout/chevron2"/>
    <dgm:cxn modelId="{7EB2ED43-3496-4015-B557-E48A6CE7DF5E}" type="presParOf" srcId="{FC72EDE5-0743-460E-869A-967A478E36F7}" destId="{82D7D82D-24A1-4235-B315-76CC066CB758}" srcOrd="6" destOrd="0" presId="urn:microsoft.com/office/officeart/2005/8/layout/chevron2"/>
    <dgm:cxn modelId="{A1E77C60-3321-4263-80B1-DEB53A0DD548}" type="presParOf" srcId="{82D7D82D-24A1-4235-B315-76CC066CB758}" destId="{26783E1A-87E5-4A92-B3B3-0DA18C352FC3}" srcOrd="0" destOrd="0" presId="urn:microsoft.com/office/officeart/2005/8/layout/chevron2"/>
    <dgm:cxn modelId="{A263B6C7-9DAE-43CF-94C7-0526A41C34FB}" type="presParOf" srcId="{82D7D82D-24A1-4235-B315-76CC066CB758}" destId="{A36787BB-A70E-48B3-9F4D-ADB3D2EBDF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05BD51-1408-49EE-9F92-775F977C549F}" type="doc">
      <dgm:prSet loTypeId="urn:microsoft.com/office/officeart/2005/8/layout/chevron2" loCatId="process" qsTypeId="urn:microsoft.com/office/officeart/2005/8/quickstyle/simple3" qsCatId="simple" csTypeId="urn:microsoft.com/office/officeart/2005/8/colors/accent2_5" csCatId="accent2" phldr="1"/>
      <dgm:spPr/>
      <dgm:t>
        <a:bodyPr/>
        <a:lstStyle/>
        <a:p>
          <a:endParaRPr lang="de-DE"/>
        </a:p>
      </dgm:t>
    </dgm:pt>
    <dgm:pt modelId="{37F51FE0-AF8D-4F1D-A98F-B061B54FDF42}">
      <dgm:prSet phldrT="[Text]" custT="1"/>
      <dgm:spPr>
        <a:xfrm rot="5400000">
          <a:off x="-156699" y="15908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Kontakt, Einstieg</a:t>
          </a:r>
        </a:p>
      </dgm:t>
    </dgm:pt>
    <dgm:pt modelId="{6A52C695-5936-4ABA-9323-A8C4BD4F1F20}" type="parTrans" cxnId="{75AED93A-DA3C-479B-9800-58295C5327C2}">
      <dgm:prSet/>
      <dgm:spPr/>
      <dgm:t>
        <a:bodyPr/>
        <a:lstStyle/>
        <a:p>
          <a:endParaRPr lang="de-DE" sz="1200"/>
        </a:p>
      </dgm:t>
    </dgm:pt>
    <dgm:pt modelId="{936725A0-723B-4578-B95F-719DB38FCD8C}" type="sibTrans" cxnId="{75AED93A-DA3C-479B-9800-58295C5327C2}">
      <dgm:prSet/>
      <dgm:spPr/>
      <dgm:t>
        <a:bodyPr/>
        <a:lstStyle/>
        <a:p>
          <a:endParaRPr lang="de-DE" sz="1200"/>
        </a:p>
      </dgm:t>
    </dgm:pt>
    <dgm:pt modelId="{8088446E-DE61-46FD-A2FF-C3C0268C5A7D}">
      <dgm:prSet phldrT="[Text]" custT="1"/>
      <dgm:spPr>
        <a:xfrm rot="5400000">
          <a:off x="2835991" y="-2102338"/>
          <a:ext cx="679030" cy="488848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freundliche*r Gastgeber*in	</a:t>
          </a:r>
          <a:r>
            <a:rPr lang="de-DE" sz="2400" i="1" dirty="0">
              <a:solidFill>
                <a:srgbClr val="8CC061"/>
              </a:solidFill>
              <a:latin typeface="Calibri"/>
              <a:ea typeface="+mn-ea"/>
              <a:cs typeface="+mn-cs"/>
            </a:rPr>
            <a:t>    Begrüßung, Klärungen,     				    Blitzlicht</a:t>
          </a:r>
        </a:p>
      </dgm:t>
    </dgm:pt>
    <dgm:pt modelId="{CEBBD018-4FE3-4999-92F6-B29F2D42A013}" type="parTrans" cxnId="{50C1F5B0-75F7-4807-BF7D-A9BA26AD632D}">
      <dgm:prSet/>
      <dgm:spPr/>
      <dgm:t>
        <a:bodyPr/>
        <a:lstStyle/>
        <a:p>
          <a:endParaRPr lang="de-DE" sz="1200"/>
        </a:p>
      </dgm:t>
    </dgm:pt>
    <dgm:pt modelId="{5E2E4F1F-280E-422B-95B7-2A80BEF8D1D9}" type="sibTrans" cxnId="{50C1F5B0-75F7-4807-BF7D-A9BA26AD632D}">
      <dgm:prSet/>
      <dgm:spPr/>
      <dgm:t>
        <a:bodyPr/>
        <a:lstStyle/>
        <a:p>
          <a:endParaRPr lang="de-DE" sz="1200"/>
        </a:p>
      </dgm:t>
    </dgm:pt>
    <dgm:pt modelId="{7035CF0B-1853-45C5-AF1A-BA09034CEB36}">
      <dgm:prSet phldrT="[Text]" custT="1"/>
      <dgm:spPr>
        <a:xfrm rot="5400000">
          <a:off x="2835991" y="-1207552"/>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 strukturgebende*r Planer*in	</a:t>
          </a:r>
          <a:r>
            <a:rPr lang="de-DE" sz="2400" i="1" dirty="0">
              <a:solidFill>
                <a:srgbClr val="8CC061"/>
              </a:solidFill>
              <a:latin typeface="Calibri"/>
              <a:ea typeface="+mn-ea"/>
              <a:cs typeface="+mn-cs"/>
            </a:rPr>
            <a:t>    Wahl eines Ausflugsziels         				    (Ort)</a:t>
          </a:r>
        </a:p>
      </dgm:t>
    </dgm:pt>
    <dgm:pt modelId="{4D6CDD0F-978C-4515-B3F6-82DA510E27A4}" type="parTrans" cxnId="{8EBDC9D6-10E6-4BA4-883D-8D4535BA9A62}">
      <dgm:prSet/>
      <dgm:spPr/>
      <dgm:t>
        <a:bodyPr/>
        <a:lstStyle/>
        <a:p>
          <a:endParaRPr lang="de-DE" sz="1200"/>
        </a:p>
      </dgm:t>
    </dgm:pt>
    <dgm:pt modelId="{83FB1152-480C-46DD-B65D-649AF2FA93C2}" type="sibTrans" cxnId="{8EBDC9D6-10E6-4BA4-883D-8D4535BA9A62}">
      <dgm:prSet/>
      <dgm:spPr/>
      <dgm:t>
        <a:bodyPr/>
        <a:lstStyle/>
        <a:p>
          <a:endParaRPr lang="de-DE" sz="1200"/>
        </a:p>
      </dgm:t>
    </dgm:pt>
    <dgm:pt modelId="{370DCC24-88DC-4D3B-85E7-45E24ACC7DB4}">
      <dgm:prSet phldrT="[Text]" custT="1"/>
      <dgm:spPr>
        <a:xfrm rot="5400000">
          <a:off x="-156699" y="1948661"/>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Erzähl-raum</a:t>
          </a:r>
        </a:p>
      </dgm:t>
    </dgm:pt>
    <dgm:pt modelId="{36AB5743-E3AA-4A3B-8A16-FA08C8C399AE}" type="parTrans" cxnId="{6F69B11A-3843-47F0-BC71-BB99EBF6DCF1}">
      <dgm:prSet/>
      <dgm:spPr/>
      <dgm:t>
        <a:bodyPr/>
        <a:lstStyle/>
        <a:p>
          <a:endParaRPr lang="de-DE" sz="1200"/>
        </a:p>
      </dgm:t>
    </dgm:pt>
    <dgm:pt modelId="{5D0120C1-5DC0-4C02-B221-FA10B8D23F46}" type="sibTrans" cxnId="{6F69B11A-3843-47F0-BC71-BB99EBF6DCF1}">
      <dgm:prSet/>
      <dgm:spPr/>
      <dgm:t>
        <a:bodyPr/>
        <a:lstStyle/>
        <a:p>
          <a:endParaRPr lang="de-DE" sz="1200"/>
        </a:p>
      </dgm:t>
    </dgm:pt>
    <dgm:pt modelId="{19162525-E518-401C-8175-CFCDD68A7910}">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228600" lvl="1" indent="0" algn="l" defTabSz="1066800">
            <a:lnSpc>
              <a:spcPct val="90000"/>
            </a:lnSpc>
            <a:spcBef>
              <a:spcPct val="0"/>
            </a:spcBef>
            <a:spcAft>
              <a:spcPct val="15000"/>
            </a:spcAft>
            <a:buNone/>
          </a:pPr>
          <a:endParaRPr lang="de-DE" sz="2400" dirty="0">
            <a:solidFill>
              <a:srgbClr val="549E39">
                <a:lumMod val="75000"/>
              </a:srgbClr>
            </a:solidFill>
            <a:latin typeface="Calibri"/>
            <a:ea typeface="+mn-ea"/>
            <a:cs typeface="+mn-cs"/>
          </a:endParaRPr>
        </a:p>
      </dgm:t>
    </dgm:pt>
    <dgm:pt modelId="{30CF25C0-9867-4C48-838F-A5F0DAF705C5}" type="parTrans" cxnId="{ADE3700C-4E16-48B7-AB1A-87FB356D29F8}">
      <dgm:prSet/>
      <dgm:spPr/>
      <dgm:t>
        <a:bodyPr/>
        <a:lstStyle/>
        <a:p>
          <a:endParaRPr lang="de-DE" sz="1200"/>
        </a:p>
      </dgm:t>
    </dgm:pt>
    <dgm:pt modelId="{DB4C7908-126C-45E9-BFC3-EF33D3E773BF}" type="sibTrans" cxnId="{ADE3700C-4E16-48B7-AB1A-87FB356D29F8}">
      <dgm:prSet/>
      <dgm:spPr/>
      <dgm:t>
        <a:bodyPr/>
        <a:lstStyle/>
        <a:p>
          <a:endParaRPr lang="de-DE" sz="1200"/>
        </a:p>
      </dgm:t>
    </dgm:pt>
    <dgm:pt modelId="{413396D3-2082-411B-A638-AF5FDA47FF20}">
      <dgm:prSet custT="1"/>
      <dgm:spPr>
        <a:xfrm rot="5400000">
          <a:off x="-156699" y="284344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Ab-schluss</a:t>
          </a:r>
        </a:p>
      </dgm:t>
    </dgm:pt>
    <dgm:pt modelId="{3B729534-02B6-46E7-99C0-E2FA8A4FD797}" type="parTrans" cxnId="{8F4B88FB-8F33-48EB-8508-555B2D68D021}">
      <dgm:prSet/>
      <dgm:spPr/>
      <dgm:t>
        <a:bodyPr/>
        <a:lstStyle/>
        <a:p>
          <a:endParaRPr lang="de-DE" sz="2000"/>
        </a:p>
      </dgm:t>
    </dgm:pt>
    <dgm:pt modelId="{C264EF5E-379C-420F-A365-A5A6BAA547A4}" type="sibTrans" cxnId="{8F4B88FB-8F33-48EB-8508-555B2D68D021}">
      <dgm:prSet/>
      <dgm:spPr/>
      <dgm:t>
        <a:bodyPr/>
        <a:lstStyle/>
        <a:p>
          <a:endParaRPr lang="de-DE" sz="2000"/>
        </a:p>
      </dgm:t>
    </dgm:pt>
    <dgm:pt modelId="{EF5F71AD-7B34-45A7-A723-6D81BD25EC6D}">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interessierte*r			</a:t>
          </a:r>
          <a:r>
            <a:rPr lang="de-DE" sz="2400" i="1" dirty="0">
              <a:solidFill>
                <a:srgbClr val="8CC061"/>
              </a:solidFill>
              <a:latin typeface="Calibri"/>
              <a:ea typeface="+mn-ea"/>
              <a:cs typeface="+mn-cs"/>
            </a:rPr>
            <a:t>Raum zum Erzählen</a:t>
          </a:r>
          <a:br>
            <a:rPr lang="de-DE" sz="2400" i="1" dirty="0">
              <a:solidFill>
                <a:srgbClr val="8CC061"/>
              </a:solidFill>
              <a:latin typeface="Calibri"/>
              <a:ea typeface="+mn-ea"/>
              <a:cs typeface="+mn-cs"/>
            </a:rPr>
          </a:br>
          <a:r>
            <a:rPr lang="de-DE" sz="2400" dirty="0">
              <a:solidFill>
                <a:sysClr val="windowText" lastClr="000000">
                  <a:hueOff val="0"/>
                  <a:satOff val="0"/>
                  <a:lumOff val="0"/>
                  <a:alphaOff val="0"/>
                </a:sysClr>
              </a:solidFill>
              <a:latin typeface="Calibri"/>
              <a:ea typeface="+mn-ea"/>
              <a:cs typeface="+mn-cs"/>
            </a:rPr>
            <a:t>   Gesprächspartner*in		</a:t>
          </a:r>
          <a:r>
            <a:rPr lang="de-DE" sz="2400" i="1"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2400" dirty="0">
            <a:solidFill>
              <a:sysClr val="windowText" lastClr="000000">
                <a:hueOff val="0"/>
                <a:satOff val="0"/>
                <a:lumOff val="0"/>
                <a:alphaOff val="0"/>
              </a:sysClr>
            </a:solidFill>
            <a:latin typeface="Calibri"/>
            <a:ea typeface="+mn-ea"/>
            <a:cs typeface="+mn-cs"/>
          </a:endParaRPr>
        </a:p>
      </dgm:t>
    </dgm:pt>
    <dgm:pt modelId="{01A7CA41-C44B-4925-BBF9-B92F100F80D4}" type="parTrans" cxnId="{FABA323E-803A-4B21-B64E-1945375B7B60}">
      <dgm:prSet/>
      <dgm:spPr/>
      <dgm:t>
        <a:bodyPr/>
        <a:lstStyle/>
        <a:p>
          <a:endParaRPr lang="de-DE" sz="2000"/>
        </a:p>
      </dgm:t>
    </dgm:pt>
    <dgm:pt modelId="{D87DA839-D0F4-47F1-95DA-A41302AD5399}" type="sibTrans" cxnId="{FABA323E-803A-4B21-B64E-1945375B7B60}">
      <dgm:prSet/>
      <dgm:spPr/>
      <dgm:t>
        <a:bodyPr/>
        <a:lstStyle/>
        <a:p>
          <a:endParaRPr lang="de-DE" sz="2000"/>
        </a:p>
      </dgm:t>
    </dgm:pt>
    <dgm:pt modelId="{72DA3439-2C25-49CD-BDCE-9185290D94A3}">
      <dgm:prSet custT="1"/>
      <dgm:spPr>
        <a:xfrm rot="5400000">
          <a:off x="2835991" y="582020"/>
          <a:ext cx="679030" cy="4888486"/>
        </a:xfr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rückblickende*r Gastgeber*in	</a:t>
          </a:r>
          <a:r>
            <a:rPr lang="de-DE" sz="2400" i="1" dirty="0">
              <a:solidFill>
                <a:srgbClr val="8CC061"/>
              </a:solidFill>
              <a:latin typeface="Calibri"/>
              <a:ea typeface="+mn-ea"/>
              <a:cs typeface="+mn-cs"/>
            </a:rPr>
            <a:t>Positiver Ausklang, 					  	Themenbewertung, Ausblick</a:t>
          </a:r>
        </a:p>
      </dgm:t>
    </dgm:pt>
    <dgm:pt modelId="{683DE3D6-CFD1-451B-A1C2-6F81EA89BF07}" type="parTrans" cxnId="{93953608-2BC9-4F21-80AB-92C977E8B1A5}">
      <dgm:prSet/>
      <dgm:spPr/>
      <dgm:t>
        <a:bodyPr/>
        <a:lstStyle/>
        <a:p>
          <a:endParaRPr lang="de-DE"/>
        </a:p>
      </dgm:t>
    </dgm:pt>
    <dgm:pt modelId="{0D767831-8539-4E35-965A-26E05734B216}" type="sibTrans" cxnId="{93953608-2BC9-4F21-80AB-92C977E8B1A5}">
      <dgm:prSet/>
      <dgm:spPr/>
      <dgm:t>
        <a:bodyPr/>
        <a:lstStyle/>
        <a:p>
          <a:endParaRPr lang="de-DE"/>
        </a:p>
      </dgm:t>
    </dgm:pt>
    <dgm:pt modelId="{458D82F3-C0D1-49A6-871E-AC20FAABA24A}">
      <dgm:prSet phldrT="[Text]" custT="1"/>
      <dgm:spPr>
        <a:xfrm rot="5400000">
          <a:off x="-156699" y="1053875"/>
          <a:ext cx="1044661" cy="731263"/>
        </a:xfrm>
        <a:prstGeom prst="chevron">
          <a:avLst/>
        </a:prstGeom>
        <a:gradFill rotWithShape="0">
          <a:gsLst>
            <a:gs pos="0">
              <a:srgbClr val="8CC061"/>
            </a:gs>
            <a:gs pos="100000">
              <a:srgbClr val="8AB833">
                <a:alpha val="90000"/>
                <a:hueOff val="0"/>
                <a:satOff val="0"/>
                <a:lumOff val="0"/>
                <a:alphaOff val="-40000"/>
                <a:tint val="37000"/>
                <a:satMod val="300000"/>
              </a:srgbClr>
            </a:gs>
            <a:gs pos="100000">
              <a:srgbClr val="8AB833">
                <a:alpha val="90000"/>
                <a:hueOff val="0"/>
                <a:satOff val="0"/>
                <a:lumOff val="0"/>
                <a:alphaOff val="-400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tx1">
                  <a:lumMod val="75000"/>
                  <a:lumOff val="25000"/>
                </a:schemeClr>
              </a:solidFill>
              <a:latin typeface="Calibri"/>
              <a:ea typeface="+mn-ea"/>
              <a:cs typeface="+mn-cs"/>
            </a:rPr>
            <a:t>Themen-findung</a:t>
          </a:r>
        </a:p>
      </dgm:t>
    </dgm:pt>
    <dgm:pt modelId="{61B73949-5A4D-46DD-850B-3EB1ED3EBDDE}" type="sibTrans" cxnId="{D907A3A2-B3BE-48CF-8824-74A38A97DF21}">
      <dgm:prSet/>
      <dgm:spPr/>
      <dgm:t>
        <a:bodyPr/>
        <a:lstStyle/>
        <a:p>
          <a:endParaRPr lang="de-DE" sz="1200"/>
        </a:p>
      </dgm:t>
    </dgm:pt>
    <dgm:pt modelId="{0959BE80-AA12-448F-844A-53A656E6EECF}" type="parTrans" cxnId="{D907A3A2-B3BE-48CF-8824-74A38A97DF21}">
      <dgm:prSet/>
      <dgm:spPr/>
      <dgm:t>
        <a:bodyPr/>
        <a:lstStyle/>
        <a:p>
          <a:endParaRPr lang="de-DE" sz="1200"/>
        </a:p>
      </dgm:t>
    </dgm:pt>
    <dgm:pt modelId="{FC72EDE5-0743-460E-869A-967A478E36F7}" type="pres">
      <dgm:prSet presAssocID="{5F05BD51-1408-49EE-9F92-775F977C549F}" presName="linearFlow" presStyleCnt="0">
        <dgm:presLayoutVars>
          <dgm:dir/>
          <dgm:animLvl val="lvl"/>
          <dgm:resizeHandles val="exact"/>
        </dgm:presLayoutVars>
      </dgm:prSet>
      <dgm:spPr/>
      <dgm:t>
        <a:bodyPr/>
        <a:lstStyle/>
        <a:p>
          <a:endParaRPr lang="de-DE"/>
        </a:p>
      </dgm:t>
    </dgm:pt>
    <dgm:pt modelId="{AF72F6D2-4943-41FD-89FC-3167085AECDD}" type="pres">
      <dgm:prSet presAssocID="{37F51FE0-AF8D-4F1D-A98F-B061B54FDF42}" presName="composite" presStyleCnt="0"/>
      <dgm:spPr/>
    </dgm:pt>
    <dgm:pt modelId="{5029C816-6076-4035-B2A9-CEB23F7DA761}" type="pres">
      <dgm:prSet presAssocID="{37F51FE0-AF8D-4F1D-A98F-B061B54FDF42}" presName="parentText" presStyleLbl="alignNode1" presStyleIdx="0" presStyleCnt="4">
        <dgm:presLayoutVars>
          <dgm:chMax val="1"/>
          <dgm:bulletEnabled val="1"/>
        </dgm:presLayoutVars>
      </dgm:prSet>
      <dgm:spPr/>
      <dgm:t>
        <a:bodyPr/>
        <a:lstStyle/>
        <a:p>
          <a:endParaRPr lang="de-DE"/>
        </a:p>
      </dgm:t>
    </dgm:pt>
    <dgm:pt modelId="{E765BF32-3F2F-4248-8F98-F05219E731A6}" type="pres">
      <dgm:prSet presAssocID="{37F51FE0-AF8D-4F1D-A98F-B061B54FDF42}" presName="descendantText" presStyleLbl="alignAcc1" presStyleIdx="0" presStyleCnt="4">
        <dgm:presLayoutVars>
          <dgm:bulletEnabled val="1"/>
        </dgm:presLayoutVars>
      </dgm:prSet>
      <dgm:spPr>
        <a:prstGeom prst="round2SameRect">
          <a:avLst/>
        </a:prstGeom>
      </dgm:spPr>
      <dgm:t>
        <a:bodyPr/>
        <a:lstStyle/>
        <a:p>
          <a:endParaRPr lang="de-DE"/>
        </a:p>
      </dgm:t>
    </dgm:pt>
    <dgm:pt modelId="{A3BCDF04-6E9E-4A8C-9B57-C8ABD811865B}" type="pres">
      <dgm:prSet presAssocID="{936725A0-723B-4578-B95F-719DB38FCD8C}" presName="sp" presStyleCnt="0"/>
      <dgm:spPr/>
    </dgm:pt>
    <dgm:pt modelId="{1026A3F4-69A0-4036-A6F3-E1E92D258196}" type="pres">
      <dgm:prSet presAssocID="{458D82F3-C0D1-49A6-871E-AC20FAABA24A}" presName="composite" presStyleCnt="0"/>
      <dgm:spPr/>
    </dgm:pt>
    <dgm:pt modelId="{6C1D2135-4308-4A7C-B644-7A9AAF7DAF0C}" type="pres">
      <dgm:prSet presAssocID="{458D82F3-C0D1-49A6-871E-AC20FAABA24A}" presName="parentText" presStyleLbl="alignNode1" presStyleIdx="1" presStyleCnt="4">
        <dgm:presLayoutVars>
          <dgm:chMax val="1"/>
          <dgm:bulletEnabled val="1"/>
        </dgm:presLayoutVars>
      </dgm:prSet>
      <dgm:spPr/>
      <dgm:t>
        <a:bodyPr/>
        <a:lstStyle/>
        <a:p>
          <a:endParaRPr lang="de-DE"/>
        </a:p>
      </dgm:t>
    </dgm:pt>
    <dgm:pt modelId="{280256C1-F071-4FAB-9CF5-A2EF211BA2BD}" type="pres">
      <dgm:prSet presAssocID="{458D82F3-C0D1-49A6-871E-AC20FAABA24A}" presName="descendantText" presStyleLbl="alignAcc1" presStyleIdx="1" presStyleCnt="4">
        <dgm:presLayoutVars>
          <dgm:bulletEnabled val="1"/>
        </dgm:presLayoutVars>
      </dgm:prSet>
      <dgm:spPr/>
      <dgm:t>
        <a:bodyPr/>
        <a:lstStyle/>
        <a:p>
          <a:endParaRPr lang="de-DE"/>
        </a:p>
      </dgm:t>
    </dgm:pt>
    <dgm:pt modelId="{1793AD9B-5943-4601-B55E-C634399F3851}" type="pres">
      <dgm:prSet presAssocID="{61B73949-5A4D-46DD-850B-3EB1ED3EBDDE}" presName="sp" presStyleCnt="0"/>
      <dgm:spPr/>
    </dgm:pt>
    <dgm:pt modelId="{0690A6CD-8803-47D2-8C7B-5F0DFB59CD63}" type="pres">
      <dgm:prSet presAssocID="{370DCC24-88DC-4D3B-85E7-45E24ACC7DB4}" presName="composite" presStyleCnt="0"/>
      <dgm:spPr/>
    </dgm:pt>
    <dgm:pt modelId="{8B8DC20F-347E-43E6-BE0E-8C477E8F7EEF}" type="pres">
      <dgm:prSet presAssocID="{370DCC24-88DC-4D3B-85E7-45E24ACC7DB4}" presName="parentText" presStyleLbl="alignNode1" presStyleIdx="2" presStyleCnt="4">
        <dgm:presLayoutVars>
          <dgm:chMax val="1"/>
          <dgm:bulletEnabled val="1"/>
        </dgm:presLayoutVars>
      </dgm:prSet>
      <dgm:spPr/>
      <dgm:t>
        <a:bodyPr/>
        <a:lstStyle/>
        <a:p>
          <a:endParaRPr lang="de-DE"/>
        </a:p>
      </dgm:t>
    </dgm:pt>
    <dgm:pt modelId="{C34C7DA6-BA2A-4B00-A518-AF4054241C5A}" type="pres">
      <dgm:prSet presAssocID="{370DCC24-88DC-4D3B-85E7-45E24ACC7DB4}" presName="descendantText" presStyleLbl="alignAcc1" presStyleIdx="2" presStyleCnt="4">
        <dgm:presLayoutVars>
          <dgm:bulletEnabled val="1"/>
        </dgm:presLayoutVars>
      </dgm:prSet>
      <dgm:spPr>
        <a:prstGeom prst="round2SameRect">
          <a:avLst/>
        </a:prstGeom>
      </dgm:spPr>
      <dgm:t>
        <a:bodyPr/>
        <a:lstStyle/>
        <a:p>
          <a:endParaRPr lang="de-DE"/>
        </a:p>
      </dgm:t>
    </dgm:pt>
    <dgm:pt modelId="{A8698018-5A95-4E29-B361-12A9591D158E}" type="pres">
      <dgm:prSet presAssocID="{5D0120C1-5DC0-4C02-B221-FA10B8D23F46}" presName="sp" presStyleCnt="0"/>
      <dgm:spPr/>
    </dgm:pt>
    <dgm:pt modelId="{82D7D82D-24A1-4235-B315-76CC066CB758}" type="pres">
      <dgm:prSet presAssocID="{413396D3-2082-411B-A638-AF5FDA47FF20}" presName="composite" presStyleCnt="0"/>
      <dgm:spPr/>
    </dgm:pt>
    <dgm:pt modelId="{26783E1A-87E5-4A92-B3B3-0DA18C352FC3}" type="pres">
      <dgm:prSet presAssocID="{413396D3-2082-411B-A638-AF5FDA47FF20}" presName="parentText" presStyleLbl="alignNode1" presStyleIdx="3" presStyleCnt="4">
        <dgm:presLayoutVars>
          <dgm:chMax val="1"/>
          <dgm:bulletEnabled val="1"/>
        </dgm:presLayoutVars>
      </dgm:prSet>
      <dgm:spPr/>
      <dgm:t>
        <a:bodyPr/>
        <a:lstStyle/>
        <a:p>
          <a:endParaRPr lang="de-DE"/>
        </a:p>
      </dgm:t>
    </dgm:pt>
    <dgm:pt modelId="{A36787BB-A70E-48B3-9F4D-ADB3D2EBDF3D}" type="pres">
      <dgm:prSet presAssocID="{413396D3-2082-411B-A638-AF5FDA47FF20}" presName="descendantText" presStyleLbl="alignAcc1" presStyleIdx="3" presStyleCnt="4" custScaleY="100195">
        <dgm:presLayoutVars>
          <dgm:bulletEnabled val="1"/>
        </dgm:presLayoutVars>
      </dgm:prSet>
      <dgm:spPr>
        <a:prstGeom prst="round2SameRect">
          <a:avLst/>
        </a:prstGeom>
      </dgm:spPr>
      <dgm:t>
        <a:bodyPr/>
        <a:lstStyle/>
        <a:p>
          <a:endParaRPr lang="de-DE"/>
        </a:p>
      </dgm:t>
    </dgm:pt>
  </dgm:ptLst>
  <dgm:cxnLst>
    <dgm:cxn modelId="{ADE3700C-4E16-48B7-AB1A-87FB356D29F8}" srcId="{370DCC24-88DC-4D3B-85E7-45E24ACC7DB4}" destId="{19162525-E518-401C-8175-CFCDD68A7910}" srcOrd="0" destOrd="0" parTransId="{30CF25C0-9867-4C48-838F-A5F0DAF705C5}" sibTransId="{DB4C7908-126C-45E9-BFC3-EF33D3E773BF}"/>
    <dgm:cxn modelId="{9F747BCA-0494-4634-B86C-5EA0334384A7}" type="presOf" srcId="{19162525-E518-401C-8175-CFCDD68A7910}" destId="{C34C7DA6-BA2A-4B00-A518-AF4054241C5A}" srcOrd="0" destOrd="0" presId="urn:microsoft.com/office/officeart/2005/8/layout/chevron2"/>
    <dgm:cxn modelId="{93953608-2BC9-4F21-80AB-92C977E8B1A5}" srcId="{413396D3-2082-411B-A638-AF5FDA47FF20}" destId="{72DA3439-2C25-49CD-BDCE-9185290D94A3}" srcOrd="0" destOrd="0" parTransId="{683DE3D6-CFD1-451B-A1C2-6F81EA89BF07}" sibTransId="{0D767831-8539-4E35-965A-26E05734B216}"/>
    <dgm:cxn modelId="{2A43A91C-AA13-4422-83CA-F79AA8D7A00F}" type="presOf" srcId="{37F51FE0-AF8D-4F1D-A98F-B061B54FDF42}" destId="{5029C816-6076-4035-B2A9-CEB23F7DA761}" srcOrd="0" destOrd="0" presId="urn:microsoft.com/office/officeart/2005/8/layout/chevron2"/>
    <dgm:cxn modelId="{D907A3A2-B3BE-48CF-8824-74A38A97DF21}" srcId="{5F05BD51-1408-49EE-9F92-775F977C549F}" destId="{458D82F3-C0D1-49A6-871E-AC20FAABA24A}" srcOrd="1" destOrd="0" parTransId="{0959BE80-AA12-448F-844A-53A656E6EECF}" sibTransId="{61B73949-5A4D-46DD-850B-3EB1ED3EBDDE}"/>
    <dgm:cxn modelId="{6F69B11A-3843-47F0-BC71-BB99EBF6DCF1}" srcId="{5F05BD51-1408-49EE-9F92-775F977C549F}" destId="{370DCC24-88DC-4D3B-85E7-45E24ACC7DB4}" srcOrd="2" destOrd="0" parTransId="{36AB5743-E3AA-4A3B-8A16-FA08C8C399AE}" sibTransId="{5D0120C1-5DC0-4C02-B221-FA10B8D23F46}"/>
    <dgm:cxn modelId="{03AE7895-6713-4A70-A2DC-739CD6C28E67}" type="presOf" srcId="{370DCC24-88DC-4D3B-85E7-45E24ACC7DB4}" destId="{8B8DC20F-347E-43E6-BE0E-8C477E8F7EEF}" srcOrd="0" destOrd="0" presId="urn:microsoft.com/office/officeart/2005/8/layout/chevron2"/>
    <dgm:cxn modelId="{397B2619-D1AB-438A-ABF6-3077C4EFB36E}" type="presOf" srcId="{458D82F3-C0D1-49A6-871E-AC20FAABA24A}" destId="{6C1D2135-4308-4A7C-B644-7A9AAF7DAF0C}" srcOrd="0" destOrd="0" presId="urn:microsoft.com/office/officeart/2005/8/layout/chevron2"/>
    <dgm:cxn modelId="{75AED93A-DA3C-479B-9800-58295C5327C2}" srcId="{5F05BD51-1408-49EE-9F92-775F977C549F}" destId="{37F51FE0-AF8D-4F1D-A98F-B061B54FDF42}" srcOrd="0" destOrd="0" parTransId="{6A52C695-5936-4ABA-9323-A8C4BD4F1F20}" sibTransId="{936725A0-723B-4578-B95F-719DB38FCD8C}"/>
    <dgm:cxn modelId="{50C1F5B0-75F7-4807-BF7D-A9BA26AD632D}" srcId="{37F51FE0-AF8D-4F1D-A98F-B061B54FDF42}" destId="{8088446E-DE61-46FD-A2FF-C3C0268C5A7D}" srcOrd="0" destOrd="0" parTransId="{CEBBD018-4FE3-4999-92F6-B29F2D42A013}" sibTransId="{5E2E4F1F-280E-422B-95B7-2A80BEF8D1D9}"/>
    <dgm:cxn modelId="{8EBDC9D6-10E6-4BA4-883D-8D4535BA9A62}" srcId="{458D82F3-C0D1-49A6-871E-AC20FAABA24A}" destId="{7035CF0B-1853-45C5-AF1A-BA09034CEB36}" srcOrd="0" destOrd="0" parTransId="{4D6CDD0F-978C-4515-B3F6-82DA510E27A4}" sibTransId="{83FB1152-480C-46DD-B65D-649AF2FA93C2}"/>
    <dgm:cxn modelId="{626BB20F-7009-425E-8751-17E9B50813EA}" type="presOf" srcId="{7035CF0B-1853-45C5-AF1A-BA09034CEB36}" destId="{280256C1-F071-4FAB-9CF5-A2EF211BA2BD}" srcOrd="0" destOrd="0" presId="urn:microsoft.com/office/officeart/2005/8/layout/chevron2"/>
    <dgm:cxn modelId="{297B46E2-9BB4-4D11-9DAB-7DAB124A9C58}" type="presOf" srcId="{5F05BD51-1408-49EE-9F92-775F977C549F}" destId="{FC72EDE5-0743-460E-869A-967A478E36F7}" srcOrd="0" destOrd="0" presId="urn:microsoft.com/office/officeart/2005/8/layout/chevron2"/>
    <dgm:cxn modelId="{7FD02FE3-DF84-4F20-9C3B-B6DAC5E6839A}" type="presOf" srcId="{72DA3439-2C25-49CD-BDCE-9185290D94A3}" destId="{A36787BB-A70E-48B3-9F4D-ADB3D2EBDF3D}" srcOrd="0" destOrd="0" presId="urn:microsoft.com/office/officeart/2005/8/layout/chevron2"/>
    <dgm:cxn modelId="{E1862C8D-A9E5-4E88-A847-919A097DF6CD}" type="presOf" srcId="{EF5F71AD-7B34-45A7-A723-6D81BD25EC6D}" destId="{C34C7DA6-BA2A-4B00-A518-AF4054241C5A}" srcOrd="0" destOrd="1" presId="urn:microsoft.com/office/officeart/2005/8/layout/chevron2"/>
    <dgm:cxn modelId="{8F4B88FB-8F33-48EB-8508-555B2D68D021}" srcId="{5F05BD51-1408-49EE-9F92-775F977C549F}" destId="{413396D3-2082-411B-A638-AF5FDA47FF20}" srcOrd="3" destOrd="0" parTransId="{3B729534-02B6-46E7-99C0-E2FA8A4FD797}" sibTransId="{C264EF5E-379C-420F-A365-A5A6BAA547A4}"/>
    <dgm:cxn modelId="{FABA323E-803A-4B21-B64E-1945375B7B60}" srcId="{370DCC24-88DC-4D3B-85E7-45E24ACC7DB4}" destId="{EF5F71AD-7B34-45A7-A723-6D81BD25EC6D}" srcOrd="1" destOrd="0" parTransId="{01A7CA41-C44B-4925-BBF9-B92F100F80D4}" sibTransId="{D87DA839-D0F4-47F1-95DA-A41302AD5399}"/>
    <dgm:cxn modelId="{82A07927-F23E-42F6-8D70-9A269A2B3BBF}" type="presOf" srcId="{413396D3-2082-411B-A638-AF5FDA47FF20}" destId="{26783E1A-87E5-4A92-B3B3-0DA18C352FC3}" srcOrd="0" destOrd="0" presId="urn:microsoft.com/office/officeart/2005/8/layout/chevron2"/>
    <dgm:cxn modelId="{6DDB3030-FFA5-4006-AC2E-8F45606B5484}" type="presOf" srcId="{8088446E-DE61-46FD-A2FF-C3C0268C5A7D}" destId="{E765BF32-3F2F-4248-8F98-F05219E731A6}" srcOrd="0" destOrd="0" presId="urn:microsoft.com/office/officeart/2005/8/layout/chevron2"/>
    <dgm:cxn modelId="{0B9AE5EA-AD25-4687-BD8B-FBA5A37427E5}" type="presParOf" srcId="{FC72EDE5-0743-460E-869A-967A478E36F7}" destId="{AF72F6D2-4943-41FD-89FC-3167085AECDD}" srcOrd="0" destOrd="0" presId="urn:microsoft.com/office/officeart/2005/8/layout/chevron2"/>
    <dgm:cxn modelId="{1EF94A3E-082A-44CF-953F-4DE6A78991D8}" type="presParOf" srcId="{AF72F6D2-4943-41FD-89FC-3167085AECDD}" destId="{5029C816-6076-4035-B2A9-CEB23F7DA761}" srcOrd="0" destOrd="0" presId="urn:microsoft.com/office/officeart/2005/8/layout/chevron2"/>
    <dgm:cxn modelId="{A9264724-18AC-4811-9FC3-8B79D45026C4}" type="presParOf" srcId="{AF72F6D2-4943-41FD-89FC-3167085AECDD}" destId="{E765BF32-3F2F-4248-8F98-F05219E731A6}" srcOrd="1" destOrd="0" presId="urn:microsoft.com/office/officeart/2005/8/layout/chevron2"/>
    <dgm:cxn modelId="{5C727D96-B6BB-4407-88C2-AD4728EAD4DD}" type="presParOf" srcId="{FC72EDE5-0743-460E-869A-967A478E36F7}" destId="{A3BCDF04-6E9E-4A8C-9B57-C8ABD811865B}" srcOrd="1" destOrd="0" presId="urn:microsoft.com/office/officeart/2005/8/layout/chevron2"/>
    <dgm:cxn modelId="{EB28BCA3-28D5-4426-9359-8B0E7C2F805D}" type="presParOf" srcId="{FC72EDE5-0743-460E-869A-967A478E36F7}" destId="{1026A3F4-69A0-4036-A6F3-E1E92D258196}" srcOrd="2" destOrd="0" presId="urn:microsoft.com/office/officeart/2005/8/layout/chevron2"/>
    <dgm:cxn modelId="{79D0DEA1-DEC6-44AF-87AB-4532A0052EE7}" type="presParOf" srcId="{1026A3F4-69A0-4036-A6F3-E1E92D258196}" destId="{6C1D2135-4308-4A7C-B644-7A9AAF7DAF0C}" srcOrd="0" destOrd="0" presId="urn:microsoft.com/office/officeart/2005/8/layout/chevron2"/>
    <dgm:cxn modelId="{CDCAD372-660E-4B5F-A567-BAC4998B80BB}" type="presParOf" srcId="{1026A3F4-69A0-4036-A6F3-E1E92D258196}" destId="{280256C1-F071-4FAB-9CF5-A2EF211BA2BD}" srcOrd="1" destOrd="0" presId="urn:microsoft.com/office/officeart/2005/8/layout/chevron2"/>
    <dgm:cxn modelId="{ED1BC963-D7E0-4349-8E21-59B6BC29F948}" type="presParOf" srcId="{FC72EDE5-0743-460E-869A-967A478E36F7}" destId="{1793AD9B-5943-4601-B55E-C634399F3851}" srcOrd="3" destOrd="0" presId="urn:microsoft.com/office/officeart/2005/8/layout/chevron2"/>
    <dgm:cxn modelId="{CE467BFE-7A72-4390-9697-8E57A0E56E33}" type="presParOf" srcId="{FC72EDE5-0743-460E-869A-967A478E36F7}" destId="{0690A6CD-8803-47D2-8C7B-5F0DFB59CD63}" srcOrd="4" destOrd="0" presId="urn:microsoft.com/office/officeart/2005/8/layout/chevron2"/>
    <dgm:cxn modelId="{EEEA338A-9C89-411C-8697-40374848E584}" type="presParOf" srcId="{0690A6CD-8803-47D2-8C7B-5F0DFB59CD63}" destId="{8B8DC20F-347E-43E6-BE0E-8C477E8F7EEF}" srcOrd="0" destOrd="0" presId="urn:microsoft.com/office/officeart/2005/8/layout/chevron2"/>
    <dgm:cxn modelId="{1C2FE9D5-67F0-49E6-9BCA-2ADF3FFC1A40}" type="presParOf" srcId="{0690A6CD-8803-47D2-8C7B-5F0DFB59CD63}" destId="{C34C7DA6-BA2A-4B00-A518-AF4054241C5A}" srcOrd="1" destOrd="0" presId="urn:microsoft.com/office/officeart/2005/8/layout/chevron2"/>
    <dgm:cxn modelId="{939DBDAC-CC8B-4A53-948D-0A465B319681}" type="presParOf" srcId="{FC72EDE5-0743-460E-869A-967A478E36F7}" destId="{A8698018-5A95-4E29-B361-12A9591D158E}" srcOrd="5" destOrd="0" presId="urn:microsoft.com/office/officeart/2005/8/layout/chevron2"/>
    <dgm:cxn modelId="{7EB2ED43-3496-4015-B557-E48A6CE7DF5E}" type="presParOf" srcId="{FC72EDE5-0743-460E-869A-967A478E36F7}" destId="{82D7D82D-24A1-4235-B315-76CC066CB758}" srcOrd="6" destOrd="0" presId="urn:microsoft.com/office/officeart/2005/8/layout/chevron2"/>
    <dgm:cxn modelId="{A1E77C60-3321-4263-80B1-DEB53A0DD548}" type="presParOf" srcId="{82D7D82D-24A1-4235-B315-76CC066CB758}" destId="{26783E1A-87E5-4A92-B3B3-0DA18C352FC3}" srcOrd="0" destOrd="0" presId="urn:microsoft.com/office/officeart/2005/8/layout/chevron2"/>
    <dgm:cxn modelId="{A263B6C7-9DAE-43CF-94C7-0526A41C34FB}" type="presParOf" srcId="{82D7D82D-24A1-4235-B315-76CC066CB758}" destId="{A36787BB-A70E-48B3-9F4D-ADB3D2EBDF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05BD51-1408-49EE-9F92-775F977C549F}" type="doc">
      <dgm:prSet loTypeId="urn:microsoft.com/office/officeart/2005/8/layout/chevron2" loCatId="process" qsTypeId="urn:microsoft.com/office/officeart/2005/8/quickstyle/simple3" qsCatId="simple" csTypeId="urn:microsoft.com/office/officeart/2005/8/colors/accent2_5" csCatId="accent2" phldr="1"/>
      <dgm:spPr/>
      <dgm:t>
        <a:bodyPr/>
        <a:lstStyle/>
        <a:p>
          <a:endParaRPr lang="de-DE"/>
        </a:p>
      </dgm:t>
    </dgm:pt>
    <dgm:pt modelId="{37F51FE0-AF8D-4F1D-A98F-B061B54FDF42}">
      <dgm:prSet phldrT="[Text]" custT="1"/>
      <dgm:spPr>
        <a:xfrm rot="5400000">
          <a:off x="-156699" y="159088"/>
          <a:ext cx="1044661" cy="731263"/>
        </a:xfrm>
        <a:prstGeom prst="chevron">
          <a:avLst/>
        </a:prstGeom>
        <a:gradFill rotWithShape="0">
          <a:gsLst>
            <a:gs pos="0">
              <a:schemeClr val="bg1">
                <a:lumMod val="85000"/>
              </a:schemeClr>
            </a:gs>
            <a:gs pos="84000">
              <a:schemeClr val="bg1">
                <a:lumMod val="85000"/>
              </a:schemeClr>
            </a:gs>
          </a:gsLst>
          <a:lin ang="16200000" scaled="1"/>
        </a:gra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Kontakt, Einstieg</a:t>
          </a:r>
        </a:p>
      </dgm:t>
    </dgm:pt>
    <dgm:pt modelId="{6A52C695-5936-4ABA-9323-A8C4BD4F1F20}" type="parTrans" cxnId="{75AED93A-DA3C-479B-9800-58295C5327C2}">
      <dgm:prSet/>
      <dgm:spPr/>
      <dgm:t>
        <a:bodyPr/>
        <a:lstStyle/>
        <a:p>
          <a:endParaRPr lang="de-DE" sz="1200"/>
        </a:p>
      </dgm:t>
    </dgm:pt>
    <dgm:pt modelId="{936725A0-723B-4578-B95F-719DB38FCD8C}" type="sibTrans" cxnId="{75AED93A-DA3C-479B-9800-58295C5327C2}">
      <dgm:prSet/>
      <dgm:spPr/>
      <dgm:t>
        <a:bodyPr/>
        <a:lstStyle/>
        <a:p>
          <a:endParaRPr lang="de-DE" sz="1200"/>
        </a:p>
      </dgm:t>
    </dgm:pt>
    <dgm:pt modelId="{8088446E-DE61-46FD-A2FF-C3C0268C5A7D}">
      <dgm:prSet phldrT="[Text]" custT="1"/>
      <dgm:spPr>
        <a:xfrm rot="5400000">
          <a:off x="2835991" y="-2102338"/>
          <a:ext cx="679030" cy="488848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freundliche*r Gastgeber*in	</a:t>
          </a:r>
          <a:r>
            <a:rPr lang="de-DE" sz="2400" i="1" dirty="0">
              <a:solidFill>
                <a:srgbClr val="8CC061"/>
              </a:solidFill>
              <a:latin typeface="Calibri"/>
              <a:ea typeface="+mn-ea"/>
              <a:cs typeface="+mn-cs"/>
            </a:rPr>
            <a:t>    Begrüßung, Klärungen,     				    Blitzlicht</a:t>
          </a:r>
        </a:p>
      </dgm:t>
    </dgm:pt>
    <dgm:pt modelId="{CEBBD018-4FE3-4999-92F6-B29F2D42A013}" type="parTrans" cxnId="{50C1F5B0-75F7-4807-BF7D-A9BA26AD632D}">
      <dgm:prSet/>
      <dgm:spPr/>
      <dgm:t>
        <a:bodyPr/>
        <a:lstStyle/>
        <a:p>
          <a:endParaRPr lang="de-DE" sz="1200"/>
        </a:p>
      </dgm:t>
    </dgm:pt>
    <dgm:pt modelId="{5E2E4F1F-280E-422B-95B7-2A80BEF8D1D9}" type="sibTrans" cxnId="{50C1F5B0-75F7-4807-BF7D-A9BA26AD632D}">
      <dgm:prSet/>
      <dgm:spPr/>
      <dgm:t>
        <a:bodyPr/>
        <a:lstStyle/>
        <a:p>
          <a:endParaRPr lang="de-DE" sz="1200"/>
        </a:p>
      </dgm:t>
    </dgm:pt>
    <dgm:pt modelId="{7035CF0B-1853-45C5-AF1A-BA09034CEB36}">
      <dgm:prSet phldrT="[Text]" custT="1"/>
      <dgm:spPr>
        <a:xfrm rot="5400000">
          <a:off x="2835991" y="-1207552"/>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 strukturgebende*r Planer*in	</a:t>
          </a:r>
          <a:r>
            <a:rPr lang="de-DE" sz="2400" i="1" dirty="0">
              <a:solidFill>
                <a:srgbClr val="8CC061"/>
              </a:solidFill>
              <a:latin typeface="Calibri"/>
              <a:ea typeface="+mn-ea"/>
              <a:cs typeface="+mn-cs"/>
            </a:rPr>
            <a:t>    Wahl eines Ausflugsziels         				    (Ort)</a:t>
          </a:r>
        </a:p>
      </dgm:t>
    </dgm:pt>
    <dgm:pt modelId="{4D6CDD0F-978C-4515-B3F6-82DA510E27A4}" type="parTrans" cxnId="{8EBDC9D6-10E6-4BA4-883D-8D4535BA9A62}">
      <dgm:prSet/>
      <dgm:spPr/>
      <dgm:t>
        <a:bodyPr/>
        <a:lstStyle/>
        <a:p>
          <a:endParaRPr lang="de-DE" sz="1200"/>
        </a:p>
      </dgm:t>
    </dgm:pt>
    <dgm:pt modelId="{83FB1152-480C-46DD-B65D-649AF2FA93C2}" type="sibTrans" cxnId="{8EBDC9D6-10E6-4BA4-883D-8D4535BA9A62}">
      <dgm:prSet/>
      <dgm:spPr/>
      <dgm:t>
        <a:bodyPr/>
        <a:lstStyle/>
        <a:p>
          <a:endParaRPr lang="de-DE" sz="1200"/>
        </a:p>
      </dgm:t>
    </dgm:pt>
    <dgm:pt modelId="{370DCC24-88DC-4D3B-85E7-45E24ACC7DB4}">
      <dgm:prSet phldrT="[Text]" custT="1"/>
      <dgm:spPr>
        <a:xfrm rot="5400000">
          <a:off x="-156699" y="1948661"/>
          <a:ext cx="1044661" cy="731263"/>
        </a:xfrm>
        <a:prstGeom prst="chevron">
          <a:avLst/>
        </a:prstGeom>
        <a:gradFill rotWithShape="0">
          <a:gsLst>
            <a:gs pos="0">
              <a:srgbClr val="8CC061"/>
            </a:gs>
            <a:gs pos="85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gm:spPr>
      <dgm:t>
        <a:bodyPr/>
        <a:lstStyle/>
        <a:p>
          <a:r>
            <a:rPr lang="de-DE" sz="1800" b="0" dirty="0">
              <a:solidFill>
                <a:schemeClr val="tx1">
                  <a:lumMod val="75000"/>
                  <a:lumOff val="25000"/>
                </a:schemeClr>
              </a:solidFill>
              <a:latin typeface="Calibri"/>
              <a:ea typeface="+mn-ea"/>
              <a:cs typeface="+mn-cs"/>
            </a:rPr>
            <a:t>Erzähl-raum</a:t>
          </a:r>
        </a:p>
      </dgm:t>
    </dgm:pt>
    <dgm:pt modelId="{36AB5743-E3AA-4A3B-8A16-FA08C8C399AE}" type="parTrans" cxnId="{6F69B11A-3843-47F0-BC71-BB99EBF6DCF1}">
      <dgm:prSet/>
      <dgm:spPr/>
      <dgm:t>
        <a:bodyPr/>
        <a:lstStyle/>
        <a:p>
          <a:endParaRPr lang="de-DE" sz="1200"/>
        </a:p>
      </dgm:t>
    </dgm:pt>
    <dgm:pt modelId="{5D0120C1-5DC0-4C02-B221-FA10B8D23F46}" type="sibTrans" cxnId="{6F69B11A-3843-47F0-BC71-BB99EBF6DCF1}">
      <dgm:prSet/>
      <dgm:spPr/>
      <dgm:t>
        <a:bodyPr/>
        <a:lstStyle/>
        <a:p>
          <a:endParaRPr lang="de-DE" sz="1200"/>
        </a:p>
      </dgm:t>
    </dgm:pt>
    <dgm:pt modelId="{19162525-E518-401C-8175-CFCDD68A7910}">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228600" lvl="1" indent="0" algn="l" defTabSz="1066800">
            <a:lnSpc>
              <a:spcPct val="90000"/>
            </a:lnSpc>
            <a:spcBef>
              <a:spcPct val="0"/>
            </a:spcBef>
            <a:spcAft>
              <a:spcPct val="15000"/>
            </a:spcAft>
            <a:buNone/>
          </a:pPr>
          <a:endParaRPr lang="de-DE" sz="2400" dirty="0">
            <a:solidFill>
              <a:srgbClr val="549E39">
                <a:lumMod val="75000"/>
              </a:srgbClr>
            </a:solidFill>
            <a:latin typeface="Calibri"/>
            <a:ea typeface="+mn-ea"/>
            <a:cs typeface="+mn-cs"/>
          </a:endParaRPr>
        </a:p>
      </dgm:t>
    </dgm:pt>
    <dgm:pt modelId="{30CF25C0-9867-4C48-838F-A5F0DAF705C5}" type="parTrans" cxnId="{ADE3700C-4E16-48B7-AB1A-87FB356D29F8}">
      <dgm:prSet/>
      <dgm:spPr/>
      <dgm:t>
        <a:bodyPr/>
        <a:lstStyle/>
        <a:p>
          <a:endParaRPr lang="de-DE" sz="1200"/>
        </a:p>
      </dgm:t>
    </dgm:pt>
    <dgm:pt modelId="{DB4C7908-126C-45E9-BFC3-EF33D3E773BF}" type="sibTrans" cxnId="{ADE3700C-4E16-48B7-AB1A-87FB356D29F8}">
      <dgm:prSet/>
      <dgm:spPr/>
      <dgm:t>
        <a:bodyPr/>
        <a:lstStyle/>
        <a:p>
          <a:endParaRPr lang="de-DE" sz="1200"/>
        </a:p>
      </dgm:t>
    </dgm:pt>
    <dgm:pt modelId="{413396D3-2082-411B-A638-AF5FDA47FF20}">
      <dgm:prSet custT="1"/>
      <dgm:spPr>
        <a:xfrm rot="5400000">
          <a:off x="-156699" y="284344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Ab-schluss</a:t>
          </a:r>
        </a:p>
      </dgm:t>
    </dgm:pt>
    <dgm:pt modelId="{3B729534-02B6-46E7-99C0-E2FA8A4FD797}" type="parTrans" cxnId="{8F4B88FB-8F33-48EB-8508-555B2D68D021}">
      <dgm:prSet/>
      <dgm:spPr/>
      <dgm:t>
        <a:bodyPr/>
        <a:lstStyle/>
        <a:p>
          <a:endParaRPr lang="de-DE" sz="2000"/>
        </a:p>
      </dgm:t>
    </dgm:pt>
    <dgm:pt modelId="{C264EF5E-379C-420F-A365-A5A6BAA547A4}" type="sibTrans" cxnId="{8F4B88FB-8F33-48EB-8508-555B2D68D021}">
      <dgm:prSet/>
      <dgm:spPr/>
      <dgm:t>
        <a:bodyPr/>
        <a:lstStyle/>
        <a:p>
          <a:endParaRPr lang="de-DE" sz="2000"/>
        </a:p>
      </dgm:t>
    </dgm:pt>
    <dgm:pt modelId="{EF5F71AD-7B34-45A7-A723-6D81BD25EC6D}">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interessierte*r			</a:t>
          </a:r>
          <a:r>
            <a:rPr lang="de-DE" sz="2400" i="1" dirty="0">
              <a:solidFill>
                <a:srgbClr val="8CC061"/>
              </a:solidFill>
              <a:latin typeface="Calibri"/>
              <a:ea typeface="+mn-ea"/>
              <a:cs typeface="+mn-cs"/>
            </a:rPr>
            <a:t>Raum zum Erzählen</a:t>
          </a:r>
          <a:br>
            <a:rPr lang="de-DE" sz="2400" i="1" dirty="0">
              <a:solidFill>
                <a:srgbClr val="8CC061"/>
              </a:solidFill>
              <a:latin typeface="Calibri"/>
              <a:ea typeface="+mn-ea"/>
              <a:cs typeface="+mn-cs"/>
            </a:rPr>
          </a:br>
          <a:r>
            <a:rPr lang="de-DE" sz="2400" dirty="0">
              <a:solidFill>
                <a:sysClr val="windowText" lastClr="000000">
                  <a:hueOff val="0"/>
                  <a:satOff val="0"/>
                  <a:lumOff val="0"/>
                  <a:alphaOff val="0"/>
                </a:sysClr>
              </a:solidFill>
              <a:latin typeface="Calibri"/>
              <a:ea typeface="+mn-ea"/>
              <a:cs typeface="+mn-cs"/>
            </a:rPr>
            <a:t>   Gesprächspartner*in		</a:t>
          </a:r>
          <a:r>
            <a:rPr lang="de-DE" sz="2400" i="1"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2400" dirty="0">
            <a:solidFill>
              <a:sysClr val="windowText" lastClr="000000">
                <a:hueOff val="0"/>
                <a:satOff val="0"/>
                <a:lumOff val="0"/>
                <a:alphaOff val="0"/>
              </a:sysClr>
            </a:solidFill>
            <a:latin typeface="Calibri"/>
            <a:ea typeface="+mn-ea"/>
            <a:cs typeface="+mn-cs"/>
          </a:endParaRPr>
        </a:p>
      </dgm:t>
    </dgm:pt>
    <dgm:pt modelId="{01A7CA41-C44B-4925-BBF9-B92F100F80D4}" type="parTrans" cxnId="{FABA323E-803A-4B21-B64E-1945375B7B60}">
      <dgm:prSet/>
      <dgm:spPr/>
      <dgm:t>
        <a:bodyPr/>
        <a:lstStyle/>
        <a:p>
          <a:endParaRPr lang="de-DE" sz="2000"/>
        </a:p>
      </dgm:t>
    </dgm:pt>
    <dgm:pt modelId="{D87DA839-D0F4-47F1-95DA-A41302AD5399}" type="sibTrans" cxnId="{FABA323E-803A-4B21-B64E-1945375B7B60}">
      <dgm:prSet/>
      <dgm:spPr/>
      <dgm:t>
        <a:bodyPr/>
        <a:lstStyle/>
        <a:p>
          <a:endParaRPr lang="de-DE" sz="2000"/>
        </a:p>
      </dgm:t>
    </dgm:pt>
    <dgm:pt modelId="{72DA3439-2C25-49CD-BDCE-9185290D94A3}">
      <dgm:prSet custT="1"/>
      <dgm:spPr>
        <a:xfrm rot="5400000">
          <a:off x="2835991" y="582020"/>
          <a:ext cx="679030" cy="4888486"/>
        </a:xfr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rückblickende*r Gastgeber*in	</a:t>
          </a:r>
          <a:r>
            <a:rPr lang="de-DE" sz="2400" i="1" dirty="0">
              <a:solidFill>
                <a:srgbClr val="8CC061"/>
              </a:solidFill>
              <a:latin typeface="Calibri"/>
              <a:ea typeface="+mn-ea"/>
              <a:cs typeface="+mn-cs"/>
            </a:rPr>
            <a:t>Positiver Ausklang, 					  	Themenbewertung, Ausblick</a:t>
          </a:r>
        </a:p>
      </dgm:t>
    </dgm:pt>
    <dgm:pt modelId="{683DE3D6-CFD1-451B-A1C2-6F81EA89BF07}" type="parTrans" cxnId="{93953608-2BC9-4F21-80AB-92C977E8B1A5}">
      <dgm:prSet/>
      <dgm:spPr/>
      <dgm:t>
        <a:bodyPr/>
        <a:lstStyle/>
        <a:p>
          <a:endParaRPr lang="de-DE"/>
        </a:p>
      </dgm:t>
    </dgm:pt>
    <dgm:pt modelId="{0D767831-8539-4E35-965A-26E05734B216}" type="sibTrans" cxnId="{93953608-2BC9-4F21-80AB-92C977E8B1A5}">
      <dgm:prSet/>
      <dgm:spPr/>
      <dgm:t>
        <a:bodyPr/>
        <a:lstStyle/>
        <a:p>
          <a:endParaRPr lang="de-DE"/>
        </a:p>
      </dgm:t>
    </dgm:pt>
    <dgm:pt modelId="{458D82F3-C0D1-49A6-871E-AC20FAABA24A}">
      <dgm:prSet phldrT="[Text]" custT="1"/>
      <dgm:spPr>
        <a:xfrm rot="5400000">
          <a:off x="-156699" y="1053875"/>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Themen-findung</a:t>
          </a:r>
        </a:p>
      </dgm:t>
    </dgm:pt>
    <dgm:pt modelId="{61B73949-5A4D-46DD-850B-3EB1ED3EBDDE}" type="sibTrans" cxnId="{D907A3A2-B3BE-48CF-8824-74A38A97DF21}">
      <dgm:prSet/>
      <dgm:spPr/>
      <dgm:t>
        <a:bodyPr/>
        <a:lstStyle/>
        <a:p>
          <a:endParaRPr lang="de-DE" sz="1200"/>
        </a:p>
      </dgm:t>
    </dgm:pt>
    <dgm:pt modelId="{0959BE80-AA12-448F-844A-53A656E6EECF}" type="parTrans" cxnId="{D907A3A2-B3BE-48CF-8824-74A38A97DF21}">
      <dgm:prSet/>
      <dgm:spPr/>
      <dgm:t>
        <a:bodyPr/>
        <a:lstStyle/>
        <a:p>
          <a:endParaRPr lang="de-DE" sz="1200"/>
        </a:p>
      </dgm:t>
    </dgm:pt>
    <dgm:pt modelId="{FC72EDE5-0743-460E-869A-967A478E36F7}" type="pres">
      <dgm:prSet presAssocID="{5F05BD51-1408-49EE-9F92-775F977C549F}" presName="linearFlow" presStyleCnt="0">
        <dgm:presLayoutVars>
          <dgm:dir/>
          <dgm:animLvl val="lvl"/>
          <dgm:resizeHandles val="exact"/>
        </dgm:presLayoutVars>
      </dgm:prSet>
      <dgm:spPr/>
      <dgm:t>
        <a:bodyPr/>
        <a:lstStyle/>
        <a:p>
          <a:endParaRPr lang="de-DE"/>
        </a:p>
      </dgm:t>
    </dgm:pt>
    <dgm:pt modelId="{AF72F6D2-4943-41FD-89FC-3167085AECDD}" type="pres">
      <dgm:prSet presAssocID="{37F51FE0-AF8D-4F1D-A98F-B061B54FDF42}" presName="composite" presStyleCnt="0"/>
      <dgm:spPr/>
    </dgm:pt>
    <dgm:pt modelId="{5029C816-6076-4035-B2A9-CEB23F7DA761}" type="pres">
      <dgm:prSet presAssocID="{37F51FE0-AF8D-4F1D-A98F-B061B54FDF42}" presName="parentText" presStyleLbl="alignNode1" presStyleIdx="0" presStyleCnt="4">
        <dgm:presLayoutVars>
          <dgm:chMax val="1"/>
          <dgm:bulletEnabled val="1"/>
        </dgm:presLayoutVars>
      </dgm:prSet>
      <dgm:spPr/>
      <dgm:t>
        <a:bodyPr/>
        <a:lstStyle/>
        <a:p>
          <a:endParaRPr lang="de-DE"/>
        </a:p>
      </dgm:t>
    </dgm:pt>
    <dgm:pt modelId="{E765BF32-3F2F-4248-8F98-F05219E731A6}" type="pres">
      <dgm:prSet presAssocID="{37F51FE0-AF8D-4F1D-A98F-B061B54FDF42}" presName="descendantText" presStyleLbl="alignAcc1" presStyleIdx="0" presStyleCnt="4">
        <dgm:presLayoutVars>
          <dgm:bulletEnabled val="1"/>
        </dgm:presLayoutVars>
      </dgm:prSet>
      <dgm:spPr>
        <a:prstGeom prst="round2SameRect">
          <a:avLst/>
        </a:prstGeom>
      </dgm:spPr>
      <dgm:t>
        <a:bodyPr/>
        <a:lstStyle/>
        <a:p>
          <a:endParaRPr lang="de-DE"/>
        </a:p>
      </dgm:t>
    </dgm:pt>
    <dgm:pt modelId="{A3BCDF04-6E9E-4A8C-9B57-C8ABD811865B}" type="pres">
      <dgm:prSet presAssocID="{936725A0-723B-4578-B95F-719DB38FCD8C}" presName="sp" presStyleCnt="0"/>
      <dgm:spPr/>
    </dgm:pt>
    <dgm:pt modelId="{1026A3F4-69A0-4036-A6F3-E1E92D258196}" type="pres">
      <dgm:prSet presAssocID="{458D82F3-C0D1-49A6-871E-AC20FAABA24A}" presName="composite" presStyleCnt="0"/>
      <dgm:spPr/>
    </dgm:pt>
    <dgm:pt modelId="{6C1D2135-4308-4A7C-B644-7A9AAF7DAF0C}" type="pres">
      <dgm:prSet presAssocID="{458D82F3-C0D1-49A6-871E-AC20FAABA24A}" presName="parentText" presStyleLbl="alignNode1" presStyleIdx="1" presStyleCnt="4">
        <dgm:presLayoutVars>
          <dgm:chMax val="1"/>
          <dgm:bulletEnabled val="1"/>
        </dgm:presLayoutVars>
      </dgm:prSet>
      <dgm:spPr/>
      <dgm:t>
        <a:bodyPr/>
        <a:lstStyle/>
        <a:p>
          <a:endParaRPr lang="de-DE"/>
        </a:p>
      </dgm:t>
    </dgm:pt>
    <dgm:pt modelId="{280256C1-F071-4FAB-9CF5-A2EF211BA2BD}" type="pres">
      <dgm:prSet presAssocID="{458D82F3-C0D1-49A6-871E-AC20FAABA24A}" presName="descendantText" presStyleLbl="alignAcc1" presStyleIdx="1" presStyleCnt="4">
        <dgm:presLayoutVars>
          <dgm:bulletEnabled val="1"/>
        </dgm:presLayoutVars>
      </dgm:prSet>
      <dgm:spPr/>
      <dgm:t>
        <a:bodyPr/>
        <a:lstStyle/>
        <a:p>
          <a:endParaRPr lang="de-DE"/>
        </a:p>
      </dgm:t>
    </dgm:pt>
    <dgm:pt modelId="{1793AD9B-5943-4601-B55E-C634399F3851}" type="pres">
      <dgm:prSet presAssocID="{61B73949-5A4D-46DD-850B-3EB1ED3EBDDE}" presName="sp" presStyleCnt="0"/>
      <dgm:spPr/>
    </dgm:pt>
    <dgm:pt modelId="{0690A6CD-8803-47D2-8C7B-5F0DFB59CD63}" type="pres">
      <dgm:prSet presAssocID="{370DCC24-88DC-4D3B-85E7-45E24ACC7DB4}" presName="composite" presStyleCnt="0"/>
      <dgm:spPr/>
    </dgm:pt>
    <dgm:pt modelId="{8B8DC20F-347E-43E6-BE0E-8C477E8F7EEF}" type="pres">
      <dgm:prSet presAssocID="{370DCC24-88DC-4D3B-85E7-45E24ACC7DB4}" presName="parentText" presStyleLbl="alignNode1" presStyleIdx="2" presStyleCnt="4">
        <dgm:presLayoutVars>
          <dgm:chMax val="1"/>
          <dgm:bulletEnabled val="1"/>
        </dgm:presLayoutVars>
      </dgm:prSet>
      <dgm:spPr/>
      <dgm:t>
        <a:bodyPr/>
        <a:lstStyle/>
        <a:p>
          <a:endParaRPr lang="de-DE"/>
        </a:p>
      </dgm:t>
    </dgm:pt>
    <dgm:pt modelId="{C34C7DA6-BA2A-4B00-A518-AF4054241C5A}" type="pres">
      <dgm:prSet presAssocID="{370DCC24-88DC-4D3B-85E7-45E24ACC7DB4}" presName="descendantText" presStyleLbl="alignAcc1" presStyleIdx="2" presStyleCnt="4">
        <dgm:presLayoutVars>
          <dgm:bulletEnabled val="1"/>
        </dgm:presLayoutVars>
      </dgm:prSet>
      <dgm:spPr>
        <a:prstGeom prst="round2SameRect">
          <a:avLst/>
        </a:prstGeom>
      </dgm:spPr>
      <dgm:t>
        <a:bodyPr/>
        <a:lstStyle/>
        <a:p>
          <a:endParaRPr lang="de-DE"/>
        </a:p>
      </dgm:t>
    </dgm:pt>
    <dgm:pt modelId="{A8698018-5A95-4E29-B361-12A9591D158E}" type="pres">
      <dgm:prSet presAssocID="{5D0120C1-5DC0-4C02-B221-FA10B8D23F46}" presName="sp" presStyleCnt="0"/>
      <dgm:spPr/>
    </dgm:pt>
    <dgm:pt modelId="{82D7D82D-24A1-4235-B315-76CC066CB758}" type="pres">
      <dgm:prSet presAssocID="{413396D3-2082-411B-A638-AF5FDA47FF20}" presName="composite" presStyleCnt="0"/>
      <dgm:spPr/>
    </dgm:pt>
    <dgm:pt modelId="{26783E1A-87E5-4A92-B3B3-0DA18C352FC3}" type="pres">
      <dgm:prSet presAssocID="{413396D3-2082-411B-A638-AF5FDA47FF20}" presName="parentText" presStyleLbl="alignNode1" presStyleIdx="3" presStyleCnt="4">
        <dgm:presLayoutVars>
          <dgm:chMax val="1"/>
          <dgm:bulletEnabled val="1"/>
        </dgm:presLayoutVars>
      </dgm:prSet>
      <dgm:spPr/>
      <dgm:t>
        <a:bodyPr/>
        <a:lstStyle/>
        <a:p>
          <a:endParaRPr lang="de-DE"/>
        </a:p>
      </dgm:t>
    </dgm:pt>
    <dgm:pt modelId="{A36787BB-A70E-48B3-9F4D-ADB3D2EBDF3D}" type="pres">
      <dgm:prSet presAssocID="{413396D3-2082-411B-A638-AF5FDA47FF20}" presName="descendantText" presStyleLbl="alignAcc1" presStyleIdx="3" presStyleCnt="4" custScaleY="100195">
        <dgm:presLayoutVars>
          <dgm:bulletEnabled val="1"/>
        </dgm:presLayoutVars>
      </dgm:prSet>
      <dgm:spPr>
        <a:prstGeom prst="round2SameRect">
          <a:avLst/>
        </a:prstGeom>
      </dgm:spPr>
      <dgm:t>
        <a:bodyPr/>
        <a:lstStyle/>
        <a:p>
          <a:endParaRPr lang="de-DE"/>
        </a:p>
      </dgm:t>
    </dgm:pt>
  </dgm:ptLst>
  <dgm:cxnLst>
    <dgm:cxn modelId="{ADE3700C-4E16-48B7-AB1A-87FB356D29F8}" srcId="{370DCC24-88DC-4D3B-85E7-45E24ACC7DB4}" destId="{19162525-E518-401C-8175-CFCDD68A7910}" srcOrd="0" destOrd="0" parTransId="{30CF25C0-9867-4C48-838F-A5F0DAF705C5}" sibTransId="{DB4C7908-126C-45E9-BFC3-EF33D3E773BF}"/>
    <dgm:cxn modelId="{9F747BCA-0494-4634-B86C-5EA0334384A7}" type="presOf" srcId="{19162525-E518-401C-8175-CFCDD68A7910}" destId="{C34C7DA6-BA2A-4B00-A518-AF4054241C5A}" srcOrd="0" destOrd="0" presId="urn:microsoft.com/office/officeart/2005/8/layout/chevron2"/>
    <dgm:cxn modelId="{93953608-2BC9-4F21-80AB-92C977E8B1A5}" srcId="{413396D3-2082-411B-A638-AF5FDA47FF20}" destId="{72DA3439-2C25-49CD-BDCE-9185290D94A3}" srcOrd="0" destOrd="0" parTransId="{683DE3D6-CFD1-451B-A1C2-6F81EA89BF07}" sibTransId="{0D767831-8539-4E35-965A-26E05734B216}"/>
    <dgm:cxn modelId="{2A43A91C-AA13-4422-83CA-F79AA8D7A00F}" type="presOf" srcId="{37F51FE0-AF8D-4F1D-A98F-B061B54FDF42}" destId="{5029C816-6076-4035-B2A9-CEB23F7DA761}" srcOrd="0" destOrd="0" presId="urn:microsoft.com/office/officeart/2005/8/layout/chevron2"/>
    <dgm:cxn modelId="{D907A3A2-B3BE-48CF-8824-74A38A97DF21}" srcId="{5F05BD51-1408-49EE-9F92-775F977C549F}" destId="{458D82F3-C0D1-49A6-871E-AC20FAABA24A}" srcOrd="1" destOrd="0" parTransId="{0959BE80-AA12-448F-844A-53A656E6EECF}" sibTransId="{61B73949-5A4D-46DD-850B-3EB1ED3EBDDE}"/>
    <dgm:cxn modelId="{6F69B11A-3843-47F0-BC71-BB99EBF6DCF1}" srcId="{5F05BD51-1408-49EE-9F92-775F977C549F}" destId="{370DCC24-88DC-4D3B-85E7-45E24ACC7DB4}" srcOrd="2" destOrd="0" parTransId="{36AB5743-E3AA-4A3B-8A16-FA08C8C399AE}" sibTransId="{5D0120C1-5DC0-4C02-B221-FA10B8D23F46}"/>
    <dgm:cxn modelId="{03AE7895-6713-4A70-A2DC-739CD6C28E67}" type="presOf" srcId="{370DCC24-88DC-4D3B-85E7-45E24ACC7DB4}" destId="{8B8DC20F-347E-43E6-BE0E-8C477E8F7EEF}" srcOrd="0" destOrd="0" presId="urn:microsoft.com/office/officeart/2005/8/layout/chevron2"/>
    <dgm:cxn modelId="{397B2619-D1AB-438A-ABF6-3077C4EFB36E}" type="presOf" srcId="{458D82F3-C0D1-49A6-871E-AC20FAABA24A}" destId="{6C1D2135-4308-4A7C-B644-7A9AAF7DAF0C}" srcOrd="0" destOrd="0" presId="urn:microsoft.com/office/officeart/2005/8/layout/chevron2"/>
    <dgm:cxn modelId="{75AED93A-DA3C-479B-9800-58295C5327C2}" srcId="{5F05BD51-1408-49EE-9F92-775F977C549F}" destId="{37F51FE0-AF8D-4F1D-A98F-B061B54FDF42}" srcOrd="0" destOrd="0" parTransId="{6A52C695-5936-4ABA-9323-A8C4BD4F1F20}" sibTransId="{936725A0-723B-4578-B95F-719DB38FCD8C}"/>
    <dgm:cxn modelId="{50C1F5B0-75F7-4807-BF7D-A9BA26AD632D}" srcId="{37F51FE0-AF8D-4F1D-A98F-B061B54FDF42}" destId="{8088446E-DE61-46FD-A2FF-C3C0268C5A7D}" srcOrd="0" destOrd="0" parTransId="{CEBBD018-4FE3-4999-92F6-B29F2D42A013}" sibTransId="{5E2E4F1F-280E-422B-95B7-2A80BEF8D1D9}"/>
    <dgm:cxn modelId="{8EBDC9D6-10E6-4BA4-883D-8D4535BA9A62}" srcId="{458D82F3-C0D1-49A6-871E-AC20FAABA24A}" destId="{7035CF0B-1853-45C5-AF1A-BA09034CEB36}" srcOrd="0" destOrd="0" parTransId="{4D6CDD0F-978C-4515-B3F6-82DA510E27A4}" sibTransId="{83FB1152-480C-46DD-B65D-649AF2FA93C2}"/>
    <dgm:cxn modelId="{626BB20F-7009-425E-8751-17E9B50813EA}" type="presOf" srcId="{7035CF0B-1853-45C5-AF1A-BA09034CEB36}" destId="{280256C1-F071-4FAB-9CF5-A2EF211BA2BD}" srcOrd="0" destOrd="0" presId="urn:microsoft.com/office/officeart/2005/8/layout/chevron2"/>
    <dgm:cxn modelId="{297B46E2-9BB4-4D11-9DAB-7DAB124A9C58}" type="presOf" srcId="{5F05BD51-1408-49EE-9F92-775F977C549F}" destId="{FC72EDE5-0743-460E-869A-967A478E36F7}" srcOrd="0" destOrd="0" presId="urn:microsoft.com/office/officeart/2005/8/layout/chevron2"/>
    <dgm:cxn modelId="{7FD02FE3-DF84-4F20-9C3B-B6DAC5E6839A}" type="presOf" srcId="{72DA3439-2C25-49CD-BDCE-9185290D94A3}" destId="{A36787BB-A70E-48B3-9F4D-ADB3D2EBDF3D}" srcOrd="0" destOrd="0" presId="urn:microsoft.com/office/officeart/2005/8/layout/chevron2"/>
    <dgm:cxn modelId="{E1862C8D-A9E5-4E88-A847-919A097DF6CD}" type="presOf" srcId="{EF5F71AD-7B34-45A7-A723-6D81BD25EC6D}" destId="{C34C7DA6-BA2A-4B00-A518-AF4054241C5A}" srcOrd="0" destOrd="1" presId="urn:microsoft.com/office/officeart/2005/8/layout/chevron2"/>
    <dgm:cxn modelId="{8F4B88FB-8F33-48EB-8508-555B2D68D021}" srcId="{5F05BD51-1408-49EE-9F92-775F977C549F}" destId="{413396D3-2082-411B-A638-AF5FDA47FF20}" srcOrd="3" destOrd="0" parTransId="{3B729534-02B6-46E7-99C0-E2FA8A4FD797}" sibTransId="{C264EF5E-379C-420F-A365-A5A6BAA547A4}"/>
    <dgm:cxn modelId="{FABA323E-803A-4B21-B64E-1945375B7B60}" srcId="{370DCC24-88DC-4D3B-85E7-45E24ACC7DB4}" destId="{EF5F71AD-7B34-45A7-A723-6D81BD25EC6D}" srcOrd="1" destOrd="0" parTransId="{01A7CA41-C44B-4925-BBF9-B92F100F80D4}" sibTransId="{D87DA839-D0F4-47F1-95DA-A41302AD5399}"/>
    <dgm:cxn modelId="{82A07927-F23E-42F6-8D70-9A269A2B3BBF}" type="presOf" srcId="{413396D3-2082-411B-A638-AF5FDA47FF20}" destId="{26783E1A-87E5-4A92-B3B3-0DA18C352FC3}" srcOrd="0" destOrd="0" presId="urn:microsoft.com/office/officeart/2005/8/layout/chevron2"/>
    <dgm:cxn modelId="{6DDB3030-FFA5-4006-AC2E-8F45606B5484}" type="presOf" srcId="{8088446E-DE61-46FD-A2FF-C3C0268C5A7D}" destId="{E765BF32-3F2F-4248-8F98-F05219E731A6}" srcOrd="0" destOrd="0" presId="urn:microsoft.com/office/officeart/2005/8/layout/chevron2"/>
    <dgm:cxn modelId="{0B9AE5EA-AD25-4687-BD8B-FBA5A37427E5}" type="presParOf" srcId="{FC72EDE5-0743-460E-869A-967A478E36F7}" destId="{AF72F6D2-4943-41FD-89FC-3167085AECDD}" srcOrd="0" destOrd="0" presId="urn:microsoft.com/office/officeart/2005/8/layout/chevron2"/>
    <dgm:cxn modelId="{1EF94A3E-082A-44CF-953F-4DE6A78991D8}" type="presParOf" srcId="{AF72F6D2-4943-41FD-89FC-3167085AECDD}" destId="{5029C816-6076-4035-B2A9-CEB23F7DA761}" srcOrd="0" destOrd="0" presId="urn:microsoft.com/office/officeart/2005/8/layout/chevron2"/>
    <dgm:cxn modelId="{A9264724-18AC-4811-9FC3-8B79D45026C4}" type="presParOf" srcId="{AF72F6D2-4943-41FD-89FC-3167085AECDD}" destId="{E765BF32-3F2F-4248-8F98-F05219E731A6}" srcOrd="1" destOrd="0" presId="urn:microsoft.com/office/officeart/2005/8/layout/chevron2"/>
    <dgm:cxn modelId="{5C727D96-B6BB-4407-88C2-AD4728EAD4DD}" type="presParOf" srcId="{FC72EDE5-0743-460E-869A-967A478E36F7}" destId="{A3BCDF04-6E9E-4A8C-9B57-C8ABD811865B}" srcOrd="1" destOrd="0" presId="urn:microsoft.com/office/officeart/2005/8/layout/chevron2"/>
    <dgm:cxn modelId="{EB28BCA3-28D5-4426-9359-8B0E7C2F805D}" type="presParOf" srcId="{FC72EDE5-0743-460E-869A-967A478E36F7}" destId="{1026A3F4-69A0-4036-A6F3-E1E92D258196}" srcOrd="2" destOrd="0" presId="urn:microsoft.com/office/officeart/2005/8/layout/chevron2"/>
    <dgm:cxn modelId="{79D0DEA1-DEC6-44AF-87AB-4532A0052EE7}" type="presParOf" srcId="{1026A3F4-69A0-4036-A6F3-E1E92D258196}" destId="{6C1D2135-4308-4A7C-B644-7A9AAF7DAF0C}" srcOrd="0" destOrd="0" presId="urn:microsoft.com/office/officeart/2005/8/layout/chevron2"/>
    <dgm:cxn modelId="{CDCAD372-660E-4B5F-A567-BAC4998B80BB}" type="presParOf" srcId="{1026A3F4-69A0-4036-A6F3-E1E92D258196}" destId="{280256C1-F071-4FAB-9CF5-A2EF211BA2BD}" srcOrd="1" destOrd="0" presId="urn:microsoft.com/office/officeart/2005/8/layout/chevron2"/>
    <dgm:cxn modelId="{ED1BC963-D7E0-4349-8E21-59B6BC29F948}" type="presParOf" srcId="{FC72EDE5-0743-460E-869A-967A478E36F7}" destId="{1793AD9B-5943-4601-B55E-C634399F3851}" srcOrd="3" destOrd="0" presId="urn:microsoft.com/office/officeart/2005/8/layout/chevron2"/>
    <dgm:cxn modelId="{CE467BFE-7A72-4390-9697-8E57A0E56E33}" type="presParOf" srcId="{FC72EDE5-0743-460E-869A-967A478E36F7}" destId="{0690A6CD-8803-47D2-8C7B-5F0DFB59CD63}" srcOrd="4" destOrd="0" presId="urn:microsoft.com/office/officeart/2005/8/layout/chevron2"/>
    <dgm:cxn modelId="{EEEA338A-9C89-411C-8697-40374848E584}" type="presParOf" srcId="{0690A6CD-8803-47D2-8C7B-5F0DFB59CD63}" destId="{8B8DC20F-347E-43E6-BE0E-8C477E8F7EEF}" srcOrd="0" destOrd="0" presId="urn:microsoft.com/office/officeart/2005/8/layout/chevron2"/>
    <dgm:cxn modelId="{1C2FE9D5-67F0-49E6-9BCA-2ADF3FFC1A40}" type="presParOf" srcId="{0690A6CD-8803-47D2-8C7B-5F0DFB59CD63}" destId="{C34C7DA6-BA2A-4B00-A518-AF4054241C5A}" srcOrd="1" destOrd="0" presId="urn:microsoft.com/office/officeart/2005/8/layout/chevron2"/>
    <dgm:cxn modelId="{939DBDAC-CC8B-4A53-948D-0A465B319681}" type="presParOf" srcId="{FC72EDE5-0743-460E-869A-967A478E36F7}" destId="{A8698018-5A95-4E29-B361-12A9591D158E}" srcOrd="5" destOrd="0" presId="urn:microsoft.com/office/officeart/2005/8/layout/chevron2"/>
    <dgm:cxn modelId="{7EB2ED43-3496-4015-B557-E48A6CE7DF5E}" type="presParOf" srcId="{FC72EDE5-0743-460E-869A-967A478E36F7}" destId="{82D7D82D-24A1-4235-B315-76CC066CB758}" srcOrd="6" destOrd="0" presId="urn:microsoft.com/office/officeart/2005/8/layout/chevron2"/>
    <dgm:cxn modelId="{A1E77C60-3321-4263-80B1-DEB53A0DD548}" type="presParOf" srcId="{82D7D82D-24A1-4235-B315-76CC066CB758}" destId="{26783E1A-87E5-4A92-B3B3-0DA18C352FC3}" srcOrd="0" destOrd="0" presId="urn:microsoft.com/office/officeart/2005/8/layout/chevron2"/>
    <dgm:cxn modelId="{A263B6C7-9DAE-43CF-94C7-0526A41C34FB}" type="presParOf" srcId="{82D7D82D-24A1-4235-B315-76CC066CB758}" destId="{A36787BB-A70E-48B3-9F4D-ADB3D2EBDF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05BD51-1408-49EE-9F92-775F977C549F}" type="doc">
      <dgm:prSet loTypeId="urn:microsoft.com/office/officeart/2005/8/layout/chevron2" loCatId="process" qsTypeId="urn:microsoft.com/office/officeart/2005/8/quickstyle/simple3" qsCatId="simple" csTypeId="urn:microsoft.com/office/officeart/2005/8/colors/accent2_5" csCatId="accent2" phldr="1"/>
      <dgm:spPr/>
      <dgm:t>
        <a:bodyPr/>
        <a:lstStyle/>
        <a:p>
          <a:endParaRPr lang="de-DE"/>
        </a:p>
      </dgm:t>
    </dgm:pt>
    <dgm:pt modelId="{37F51FE0-AF8D-4F1D-A98F-B061B54FDF42}">
      <dgm:prSet phldrT="[Text]" custT="1"/>
      <dgm:spPr>
        <a:xfrm rot="5400000">
          <a:off x="-156699" y="15908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Kontakt, Einstieg</a:t>
          </a:r>
        </a:p>
      </dgm:t>
    </dgm:pt>
    <dgm:pt modelId="{6A52C695-5936-4ABA-9323-A8C4BD4F1F20}" type="parTrans" cxnId="{75AED93A-DA3C-479B-9800-58295C5327C2}">
      <dgm:prSet/>
      <dgm:spPr/>
      <dgm:t>
        <a:bodyPr/>
        <a:lstStyle/>
        <a:p>
          <a:endParaRPr lang="de-DE" sz="1200"/>
        </a:p>
      </dgm:t>
    </dgm:pt>
    <dgm:pt modelId="{936725A0-723B-4578-B95F-719DB38FCD8C}" type="sibTrans" cxnId="{75AED93A-DA3C-479B-9800-58295C5327C2}">
      <dgm:prSet/>
      <dgm:spPr/>
      <dgm:t>
        <a:bodyPr/>
        <a:lstStyle/>
        <a:p>
          <a:endParaRPr lang="de-DE" sz="1200"/>
        </a:p>
      </dgm:t>
    </dgm:pt>
    <dgm:pt modelId="{8088446E-DE61-46FD-A2FF-C3C0268C5A7D}">
      <dgm:prSet phldrT="[Text]" custT="1"/>
      <dgm:spPr>
        <a:xfrm rot="5400000">
          <a:off x="2835991" y="-2102338"/>
          <a:ext cx="679030" cy="488848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freundliche*r Gastgeber*in	</a:t>
          </a:r>
          <a:r>
            <a:rPr lang="de-DE" sz="2400" i="1" dirty="0">
              <a:solidFill>
                <a:srgbClr val="8CC061"/>
              </a:solidFill>
              <a:latin typeface="Calibri"/>
              <a:ea typeface="+mn-ea"/>
              <a:cs typeface="+mn-cs"/>
            </a:rPr>
            <a:t>    Begrüßung, Klärungen,     				    Blitzlicht</a:t>
          </a:r>
        </a:p>
      </dgm:t>
    </dgm:pt>
    <dgm:pt modelId="{CEBBD018-4FE3-4999-92F6-B29F2D42A013}" type="parTrans" cxnId="{50C1F5B0-75F7-4807-BF7D-A9BA26AD632D}">
      <dgm:prSet/>
      <dgm:spPr/>
      <dgm:t>
        <a:bodyPr/>
        <a:lstStyle/>
        <a:p>
          <a:endParaRPr lang="de-DE" sz="1200"/>
        </a:p>
      </dgm:t>
    </dgm:pt>
    <dgm:pt modelId="{5E2E4F1F-280E-422B-95B7-2A80BEF8D1D9}" type="sibTrans" cxnId="{50C1F5B0-75F7-4807-BF7D-A9BA26AD632D}">
      <dgm:prSet/>
      <dgm:spPr/>
      <dgm:t>
        <a:bodyPr/>
        <a:lstStyle/>
        <a:p>
          <a:endParaRPr lang="de-DE" sz="1200"/>
        </a:p>
      </dgm:t>
    </dgm:pt>
    <dgm:pt modelId="{7035CF0B-1853-45C5-AF1A-BA09034CEB36}">
      <dgm:prSet phldrT="[Text]" custT="1"/>
      <dgm:spPr>
        <a:xfrm rot="5400000">
          <a:off x="2835991" y="-1207552"/>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 strukturgebende*r Planer*in	</a:t>
          </a:r>
          <a:r>
            <a:rPr lang="de-DE" sz="2400" i="1" dirty="0">
              <a:solidFill>
                <a:srgbClr val="8CC061"/>
              </a:solidFill>
              <a:latin typeface="Calibri"/>
              <a:ea typeface="+mn-ea"/>
              <a:cs typeface="+mn-cs"/>
            </a:rPr>
            <a:t>    Wahl eines Ausflugsziels         				    (Ort)</a:t>
          </a:r>
        </a:p>
      </dgm:t>
    </dgm:pt>
    <dgm:pt modelId="{4D6CDD0F-978C-4515-B3F6-82DA510E27A4}" type="parTrans" cxnId="{8EBDC9D6-10E6-4BA4-883D-8D4535BA9A62}">
      <dgm:prSet/>
      <dgm:spPr/>
      <dgm:t>
        <a:bodyPr/>
        <a:lstStyle/>
        <a:p>
          <a:endParaRPr lang="de-DE" sz="1200"/>
        </a:p>
      </dgm:t>
    </dgm:pt>
    <dgm:pt modelId="{83FB1152-480C-46DD-B65D-649AF2FA93C2}" type="sibTrans" cxnId="{8EBDC9D6-10E6-4BA4-883D-8D4535BA9A62}">
      <dgm:prSet/>
      <dgm:spPr/>
      <dgm:t>
        <a:bodyPr/>
        <a:lstStyle/>
        <a:p>
          <a:endParaRPr lang="de-DE" sz="1200"/>
        </a:p>
      </dgm:t>
    </dgm:pt>
    <dgm:pt modelId="{370DCC24-88DC-4D3B-85E7-45E24ACC7DB4}">
      <dgm:prSet phldrT="[Text]" custT="1"/>
      <dgm:spPr>
        <a:xfrm rot="5400000">
          <a:off x="-156699" y="1948661"/>
          <a:ext cx="1044661" cy="731263"/>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gm:spPr>
      <dgm:t>
        <a:bodyPr/>
        <a:lstStyle/>
        <a:p>
          <a:r>
            <a:rPr lang="de-DE" sz="1800" b="0" dirty="0">
              <a:solidFill>
                <a:schemeClr val="tx1">
                  <a:lumMod val="75000"/>
                  <a:lumOff val="25000"/>
                </a:schemeClr>
              </a:solidFill>
              <a:latin typeface="Calibri"/>
              <a:ea typeface="+mn-ea"/>
              <a:cs typeface="+mn-cs"/>
            </a:rPr>
            <a:t>Erzähl-raum</a:t>
          </a:r>
        </a:p>
      </dgm:t>
    </dgm:pt>
    <dgm:pt modelId="{36AB5743-E3AA-4A3B-8A16-FA08C8C399AE}" type="parTrans" cxnId="{6F69B11A-3843-47F0-BC71-BB99EBF6DCF1}">
      <dgm:prSet/>
      <dgm:spPr/>
      <dgm:t>
        <a:bodyPr/>
        <a:lstStyle/>
        <a:p>
          <a:endParaRPr lang="de-DE" sz="1200"/>
        </a:p>
      </dgm:t>
    </dgm:pt>
    <dgm:pt modelId="{5D0120C1-5DC0-4C02-B221-FA10B8D23F46}" type="sibTrans" cxnId="{6F69B11A-3843-47F0-BC71-BB99EBF6DCF1}">
      <dgm:prSet/>
      <dgm:spPr/>
      <dgm:t>
        <a:bodyPr/>
        <a:lstStyle/>
        <a:p>
          <a:endParaRPr lang="de-DE" sz="1200"/>
        </a:p>
      </dgm:t>
    </dgm:pt>
    <dgm:pt modelId="{19162525-E518-401C-8175-CFCDD68A7910}">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228600" lvl="1" indent="0" algn="l" defTabSz="1066800">
            <a:lnSpc>
              <a:spcPct val="90000"/>
            </a:lnSpc>
            <a:spcBef>
              <a:spcPct val="0"/>
            </a:spcBef>
            <a:spcAft>
              <a:spcPct val="15000"/>
            </a:spcAft>
            <a:buNone/>
          </a:pPr>
          <a:endParaRPr lang="de-DE" sz="2400" dirty="0">
            <a:solidFill>
              <a:srgbClr val="549E39">
                <a:lumMod val="75000"/>
              </a:srgbClr>
            </a:solidFill>
            <a:latin typeface="Calibri"/>
            <a:ea typeface="+mn-ea"/>
            <a:cs typeface="+mn-cs"/>
          </a:endParaRPr>
        </a:p>
      </dgm:t>
    </dgm:pt>
    <dgm:pt modelId="{30CF25C0-9867-4C48-838F-A5F0DAF705C5}" type="parTrans" cxnId="{ADE3700C-4E16-48B7-AB1A-87FB356D29F8}">
      <dgm:prSet/>
      <dgm:spPr/>
      <dgm:t>
        <a:bodyPr/>
        <a:lstStyle/>
        <a:p>
          <a:endParaRPr lang="de-DE" sz="1200"/>
        </a:p>
      </dgm:t>
    </dgm:pt>
    <dgm:pt modelId="{DB4C7908-126C-45E9-BFC3-EF33D3E773BF}" type="sibTrans" cxnId="{ADE3700C-4E16-48B7-AB1A-87FB356D29F8}">
      <dgm:prSet/>
      <dgm:spPr/>
      <dgm:t>
        <a:bodyPr/>
        <a:lstStyle/>
        <a:p>
          <a:endParaRPr lang="de-DE" sz="1200"/>
        </a:p>
      </dgm:t>
    </dgm:pt>
    <dgm:pt modelId="{413396D3-2082-411B-A638-AF5FDA47FF20}">
      <dgm:prSet custT="1"/>
      <dgm:spPr>
        <a:xfrm rot="5400000">
          <a:off x="-156699" y="284344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Ab-schluss</a:t>
          </a:r>
        </a:p>
      </dgm:t>
    </dgm:pt>
    <dgm:pt modelId="{3B729534-02B6-46E7-99C0-E2FA8A4FD797}" type="parTrans" cxnId="{8F4B88FB-8F33-48EB-8508-555B2D68D021}">
      <dgm:prSet/>
      <dgm:spPr/>
      <dgm:t>
        <a:bodyPr/>
        <a:lstStyle/>
        <a:p>
          <a:endParaRPr lang="de-DE" sz="2000"/>
        </a:p>
      </dgm:t>
    </dgm:pt>
    <dgm:pt modelId="{C264EF5E-379C-420F-A365-A5A6BAA547A4}" type="sibTrans" cxnId="{8F4B88FB-8F33-48EB-8508-555B2D68D021}">
      <dgm:prSet/>
      <dgm:spPr/>
      <dgm:t>
        <a:bodyPr/>
        <a:lstStyle/>
        <a:p>
          <a:endParaRPr lang="de-DE" sz="2000"/>
        </a:p>
      </dgm:t>
    </dgm:pt>
    <dgm:pt modelId="{EF5F71AD-7B34-45A7-A723-6D81BD25EC6D}">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interessierte*r			</a:t>
          </a:r>
          <a:r>
            <a:rPr lang="de-DE" sz="2400" i="1" dirty="0">
              <a:solidFill>
                <a:srgbClr val="8CC061"/>
              </a:solidFill>
              <a:latin typeface="Calibri"/>
              <a:ea typeface="+mn-ea"/>
              <a:cs typeface="+mn-cs"/>
            </a:rPr>
            <a:t>Raum zum Erzählen</a:t>
          </a:r>
          <a:br>
            <a:rPr lang="de-DE" sz="2400" i="1" dirty="0">
              <a:solidFill>
                <a:srgbClr val="8CC061"/>
              </a:solidFill>
              <a:latin typeface="Calibri"/>
              <a:ea typeface="+mn-ea"/>
              <a:cs typeface="+mn-cs"/>
            </a:rPr>
          </a:br>
          <a:r>
            <a:rPr lang="de-DE" sz="2400" dirty="0">
              <a:solidFill>
                <a:sysClr val="windowText" lastClr="000000">
                  <a:hueOff val="0"/>
                  <a:satOff val="0"/>
                  <a:lumOff val="0"/>
                  <a:alphaOff val="0"/>
                </a:sysClr>
              </a:solidFill>
              <a:latin typeface="Calibri"/>
              <a:ea typeface="+mn-ea"/>
              <a:cs typeface="+mn-cs"/>
            </a:rPr>
            <a:t>   Gesprächspartner*in		</a:t>
          </a:r>
          <a:r>
            <a:rPr lang="de-DE" sz="2400" i="1"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2400" dirty="0">
            <a:solidFill>
              <a:sysClr val="windowText" lastClr="000000">
                <a:hueOff val="0"/>
                <a:satOff val="0"/>
                <a:lumOff val="0"/>
                <a:alphaOff val="0"/>
              </a:sysClr>
            </a:solidFill>
            <a:latin typeface="Calibri"/>
            <a:ea typeface="+mn-ea"/>
            <a:cs typeface="+mn-cs"/>
          </a:endParaRPr>
        </a:p>
      </dgm:t>
    </dgm:pt>
    <dgm:pt modelId="{01A7CA41-C44B-4925-BBF9-B92F100F80D4}" type="parTrans" cxnId="{FABA323E-803A-4B21-B64E-1945375B7B60}">
      <dgm:prSet/>
      <dgm:spPr/>
      <dgm:t>
        <a:bodyPr/>
        <a:lstStyle/>
        <a:p>
          <a:endParaRPr lang="de-DE" sz="2000"/>
        </a:p>
      </dgm:t>
    </dgm:pt>
    <dgm:pt modelId="{D87DA839-D0F4-47F1-95DA-A41302AD5399}" type="sibTrans" cxnId="{FABA323E-803A-4B21-B64E-1945375B7B60}">
      <dgm:prSet/>
      <dgm:spPr/>
      <dgm:t>
        <a:bodyPr/>
        <a:lstStyle/>
        <a:p>
          <a:endParaRPr lang="de-DE" sz="2000"/>
        </a:p>
      </dgm:t>
    </dgm:pt>
    <dgm:pt modelId="{72DA3439-2C25-49CD-BDCE-9185290D94A3}">
      <dgm:prSet custT="1"/>
      <dgm:spPr>
        <a:xfrm rot="5400000">
          <a:off x="2835991" y="582020"/>
          <a:ext cx="679030" cy="4888486"/>
        </a:xfr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rückblickende*r Gastgeber*in	</a:t>
          </a:r>
          <a:r>
            <a:rPr lang="de-DE" sz="2400" i="1" dirty="0">
              <a:solidFill>
                <a:srgbClr val="8CC061"/>
              </a:solidFill>
              <a:latin typeface="Calibri"/>
              <a:ea typeface="+mn-ea"/>
              <a:cs typeface="+mn-cs"/>
            </a:rPr>
            <a:t>Positiver Ausklang, 					  	Themenbewertung, Ausblick</a:t>
          </a:r>
        </a:p>
      </dgm:t>
    </dgm:pt>
    <dgm:pt modelId="{683DE3D6-CFD1-451B-A1C2-6F81EA89BF07}" type="parTrans" cxnId="{93953608-2BC9-4F21-80AB-92C977E8B1A5}">
      <dgm:prSet/>
      <dgm:spPr/>
      <dgm:t>
        <a:bodyPr/>
        <a:lstStyle/>
        <a:p>
          <a:endParaRPr lang="de-DE"/>
        </a:p>
      </dgm:t>
    </dgm:pt>
    <dgm:pt modelId="{0D767831-8539-4E35-965A-26E05734B216}" type="sibTrans" cxnId="{93953608-2BC9-4F21-80AB-92C977E8B1A5}">
      <dgm:prSet/>
      <dgm:spPr/>
      <dgm:t>
        <a:bodyPr/>
        <a:lstStyle/>
        <a:p>
          <a:endParaRPr lang="de-DE"/>
        </a:p>
      </dgm:t>
    </dgm:pt>
    <dgm:pt modelId="{458D82F3-C0D1-49A6-871E-AC20FAABA24A}">
      <dgm:prSet phldrT="[Text]" custT="1"/>
      <dgm:spPr>
        <a:xfrm rot="5400000">
          <a:off x="-156699" y="1053875"/>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Themen-findung</a:t>
          </a:r>
        </a:p>
      </dgm:t>
    </dgm:pt>
    <dgm:pt modelId="{61B73949-5A4D-46DD-850B-3EB1ED3EBDDE}" type="sibTrans" cxnId="{D907A3A2-B3BE-48CF-8824-74A38A97DF21}">
      <dgm:prSet/>
      <dgm:spPr/>
      <dgm:t>
        <a:bodyPr/>
        <a:lstStyle/>
        <a:p>
          <a:endParaRPr lang="de-DE" sz="1200"/>
        </a:p>
      </dgm:t>
    </dgm:pt>
    <dgm:pt modelId="{0959BE80-AA12-448F-844A-53A656E6EECF}" type="parTrans" cxnId="{D907A3A2-B3BE-48CF-8824-74A38A97DF21}">
      <dgm:prSet/>
      <dgm:spPr/>
      <dgm:t>
        <a:bodyPr/>
        <a:lstStyle/>
        <a:p>
          <a:endParaRPr lang="de-DE" sz="1200"/>
        </a:p>
      </dgm:t>
    </dgm:pt>
    <dgm:pt modelId="{FC72EDE5-0743-460E-869A-967A478E36F7}" type="pres">
      <dgm:prSet presAssocID="{5F05BD51-1408-49EE-9F92-775F977C549F}" presName="linearFlow" presStyleCnt="0">
        <dgm:presLayoutVars>
          <dgm:dir/>
          <dgm:animLvl val="lvl"/>
          <dgm:resizeHandles val="exact"/>
        </dgm:presLayoutVars>
      </dgm:prSet>
      <dgm:spPr/>
      <dgm:t>
        <a:bodyPr/>
        <a:lstStyle/>
        <a:p>
          <a:endParaRPr lang="de-DE"/>
        </a:p>
      </dgm:t>
    </dgm:pt>
    <dgm:pt modelId="{AF72F6D2-4943-41FD-89FC-3167085AECDD}" type="pres">
      <dgm:prSet presAssocID="{37F51FE0-AF8D-4F1D-A98F-B061B54FDF42}" presName="composite" presStyleCnt="0"/>
      <dgm:spPr/>
    </dgm:pt>
    <dgm:pt modelId="{5029C816-6076-4035-B2A9-CEB23F7DA761}" type="pres">
      <dgm:prSet presAssocID="{37F51FE0-AF8D-4F1D-A98F-B061B54FDF42}" presName="parentText" presStyleLbl="alignNode1" presStyleIdx="0" presStyleCnt="4">
        <dgm:presLayoutVars>
          <dgm:chMax val="1"/>
          <dgm:bulletEnabled val="1"/>
        </dgm:presLayoutVars>
      </dgm:prSet>
      <dgm:spPr/>
      <dgm:t>
        <a:bodyPr/>
        <a:lstStyle/>
        <a:p>
          <a:endParaRPr lang="de-DE"/>
        </a:p>
      </dgm:t>
    </dgm:pt>
    <dgm:pt modelId="{E765BF32-3F2F-4248-8F98-F05219E731A6}" type="pres">
      <dgm:prSet presAssocID="{37F51FE0-AF8D-4F1D-A98F-B061B54FDF42}" presName="descendantText" presStyleLbl="alignAcc1" presStyleIdx="0" presStyleCnt="4">
        <dgm:presLayoutVars>
          <dgm:bulletEnabled val="1"/>
        </dgm:presLayoutVars>
      </dgm:prSet>
      <dgm:spPr>
        <a:prstGeom prst="round2SameRect">
          <a:avLst/>
        </a:prstGeom>
      </dgm:spPr>
      <dgm:t>
        <a:bodyPr/>
        <a:lstStyle/>
        <a:p>
          <a:endParaRPr lang="de-DE"/>
        </a:p>
      </dgm:t>
    </dgm:pt>
    <dgm:pt modelId="{A3BCDF04-6E9E-4A8C-9B57-C8ABD811865B}" type="pres">
      <dgm:prSet presAssocID="{936725A0-723B-4578-B95F-719DB38FCD8C}" presName="sp" presStyleCnt="0"/>
      <dgm:spPr/>
    </dgm:pt>
    <dgm:pt modelId="{1026A3F4-69A0-4036-A6F3-E1E92D258196}" type="pres">
      <dgm:prSet presAssocID="{458D82F3-C0D1-49A6-871E-AC20FAABA24A}" presName="composite" presStyleCnt="0"/>
      <dgm:spPr/>
    </dgm:pt>
    <dgm:pt modelId="{6C1D2135-4308-4A7C-B644-7A9AAF7DAF0C}" type="pres">
      <dgm:prSet presAssocID="{458D82F3-C0D1-49A6-871E-AC20FAABA24A}" presName="parentText" presStyleLbl="alignNode1" presStyleIdx="1" presStyleCnt="4">
        <dgm:presLayoutVars>
          <dgm:chMax val="1"/>
          <dgm:bulletEnabled val="1"/>
        </dgm:presLayoutVars>
      </dgm:prSet>
      <dgm:spPr/>
      <dgm:t>
        <a:bodyPr/>
        <a:lstStyle/>
        <a:p>
          <a:endParaRPr lang="de-DE"/>
        </a:p>
      </dgm:t>
    </dgm:pt>
    <dgm:pt modelId="{280256C1-F071-4FAB-9CF5-A2EF211BA2BD}" type="pres">
      <dgm:prSet presAssocID="{458D82F3-C0D1-49A6-871E-AC20FAABA24A}" presName="descendantText" presStyleLbl="alignAcc1" presStyleIdx="1" presStyleCnt="4">
        <dgm:presLayoutVars>
          <dgm:bulletEnabled val="1"/>
        </dgm:presLayoutVars>
      </dgm:prSet>
      <dgm:spPr/>
      <dgm:t>
        <a:bodyPr/>
        <a:lstStyle/>
        <a:p>
          <a:endParaRPr lang="de-DE"/>
        </a:p>
      </dgm:t>
    </dgm:pt>
    <dgm:pt modelId="{1793AD9B-5943-4601-B55E-C634399F3851}" type="pres">
      <dgm:prSet presAssocID="{61B73949-5A4D-46DD-850B-3EB1ED3EBDDE}" presName="sp" presStyleCnt="0"/>
      <dgm:spPr/>
    </dgm:pt>
    <dgm:pt modelId="{0690A6CD-8803-47D2-8C7B-5F0DFB59CD63}" type="pres">
      <dgm:prSet presAssocID="{370DCC24-88DC-4D3B-85E7-45E24ACC7DB4}" presName="composite" presStyleCnt="0"/>
      <dgm:spPr/>
    </dgm:pt>
    <dgm:pt modelId="{8B8DC20F-347E-43E6-BE0E-8C477E8F7EEF}" type="pres">
      <dgm:prSet presAssocID="{370DCC24-88DC-4D3B-85E7-45E24ACC7DB4}" presName="parentText" presStyleLbl="alignNode1" presStyleIdx="2" presStyleCnt="4">
        <dgm:presLayoutVars>
          <dgm:chMax val="1"/>
          <dgm:bulletEnabled val="1"/>
        </dgm:presLayoutVars>
      </dgm:prSet>
      <dgm:spPr/>
      <dgm:t>
        <a:bodyPr/>
        <a:lstStyle/>
        <a:p>
          <a:endParaRPr lang="de-DE"/>
        </a:p>
      </dgm:t>
    </dgm:pt>
    <dgm:pt modelId="{C34C7DA6-BA2A-4B00-A518-AF4054241C5A}" type="pres">
      <dgm:prSet presAssocID="{370DCC24-88DC-4D3B-85E7-45E24ACC7DB4}" presName="descendantText" presStyleLbl="alignAcc1" presStyleIdx="2" presStyleCnt="4">
        <dgm:presLayoutVars>
          <dgm:bulletEnabled val="1"/>
        </dgm:presLayoutVars>
      </dgm:prSet>
      <dgm:spPr>
        <a:prstGeom prst="round2SameRect">
          <a:avLst/>
        </a:prstGeom>
      </dgm:spPr>
      <dgm:t>
        <a:bodyPr/>
        <a:lstStyle/>
        <a:p>
          <a:endParaRPr lang="de-DE"/>
        </a:p>
      </dgm:t>
    </dgm:pt>
    <dgm:pt modelId="{A8698018-5A95-4E29-B361-12A9591D158E}" type="pres">
      <dgm:prSet presAssocID="{5D0120C1-5DC0-4C02-B221-FA10B8D23F46}" presName="sp" presStyleCnt="0"/>
      <dgm:spPr/>
    </dgm:pt>
    <dgm:pt modelId="{82D7D82D-24A1-4235-B315-76CC066CB758}" type="pres">
      <dgm:prSet presAssocID="{413396D3-2082-411B-A638-AF5FDA47FF20}" presName="composite" presStyleCnt="0"/>
      <dgm:spPr/>
    </dgm:pt>
    <dgm:pt modelId="{26783E1A-87E5-4A92-B3B3-0DA18C352FC3}" type="pres">
      <dgm:prSet presAssocID="{413396D3-2082-411B-A638-AF5FDA47FF20}" presName="parentText" presStyleLbl="alignNode1" presStyleIdx="3" presStyleCnt="4">
        <dgm:presLayoutVars>
          <dgm:chMax val="1"/>
          <dgm:bulletEnabled val="1"/>
        </dgm:presLayoutVars>
      </dgm:prSet>
      <dgm:spPr/>
      <dgm:t>
        <a:bodyPr/>
        <a:lstStyle/>
        <a:p>
          <a:endParaRPr lang="de-DE"/>
        </a:p>
      </dgm:t>
    </dgm:pt>
    <dgm:pt modelId="{A36787BB-A70E-48B3-9F4D-ADB3D2EBDF3D}" type="pres">
      <dgm:prSet presAssocID="{413396D3-2082-411B-A638-AF5FDA47FF20}" presName="descendantText" presStyleLbl="alignAcc1" presStyleIdx="3" presStyleCnt="4" custScaleY="100195">
        <dgm:presLayoutVars>
          <dgm:bulletEnabled val="1"/>
        </dgm:presLayoutVars>
      </dgm:prSet>
      <dgm:spPr>
        <a:prstGeom prst="round2SameRect">
          <a:avLst/>
        </a:prstGeom>
      </dgm:spPr>
      <dgm:t>
        <a:bodyPr/>
        <a:lstStyle/>
        <a:p>
          <a:endParaRPr lang="de-DE"/>
        </a:p>
      </dgm:t>
    </dgm:pt>
  </dgm:ptLst>
  <dgm:cxnLst>
    <dgm:cxn modelId="{ADE3700C-4E16-48B7-AB1A-87FB356D29F8}" srcId="{370DCC24-88DC-4D3B-85E7-45E24ACC7DB4}" destId="{19162525-E518-401C-8175-CFCDD68A7910}" srcOrd="0" destOrd="0" parTransId="{30CF25C0-9867-4C48-838F-A5F0DAF705C5}" sibTransId="{DB4C7908-126C-45E9-BFC3-EF33D3E773BF}"/>
    <dgm:cxn modelId="{9F747BCA-0494-4634-B86C-5EA0334384A7}" type="presOf" srcId="{19162525-E518-401C-8175-CFCDD68A7910}" destId="{C34C7DA6-BA2A-4B00-A518-AF4054241C5A}" srcOrd="0" destOrd="0" presId="urn:microsoft.com/office/officeart/2005/8/layout/chevron2"/>
    <dgm:cxn modelId="{93953608-2BC9-4F21-80AB-92C977E8B1A5}" srcId="{413396D3-2082-411B-A638-AF5FDA47FF20}" destId="{72DA3439-2C25-49CD-BDCE-9185290D94A3}" srcOrd="0" destOrd="0" parTransId="{683DE3D6-CFD1-451B-A1C2-6F81EA89BF07}" sibTransId="{0D767831-8539-4E35-965A-26E05734B216}"/>
    <dgm:cxn modelId="{2A43A91C-AA13-4422-83CA-F79AA8D7A00F}" type="presOf" srcId="{37F51FE0-AF8D-4F1D-A98F-B061B54FDF42}" destId="{5029C816-6076-4035-B2A9-CEB23F7DA761}" srcOrd="0" destOrd="0" presId="urn:microsoft.com/office/officeart/2005/8/layout/chevron2"/>
    <dgm:cxn modelId="{D907A3A2-B3BE-48CF-8824-74A38A97DF21}" srcId="{5F05BD51-1408-49EE-9F92-775F977C549F}" destId="{458D82F3-C0D1-49A6-871E-AC20FAABA24A}" srcOrd="1" destOrd="0" parTransId="{0959BE80-AA12-448F-844A-53A656E6EECF}" sibTransId="{61B73949-5A4D-46DD-850B-3EB1ED3EBDDE}"/>
    <dgm:cxn modelId="{6F69B11A-3843-47F0-BC71-BB99EBF6DCF1}" srcId="{5F05BD51-1408-49EE-9F92-775F977C549F}" destId="{370DCC24-88DC-4D3B-85E7-45E24ACC7DB4}" srcOrd="2" destOrd="0" parTransId="{36AB5743-E3AA-4A3B-8A16-FA08C8C399AE}" sibTransId="{5D0120C1-5DC0-4C02-B221-FA10B8D23F46}"/>
    <dgm:cxn modelId="{03AE7895-6713-4A70-A2DC-739CD6C28E67}" type="presOf" srcId="{370DCC24-88DC-4D3B-85E7-45E24ACC7DB4}" destId="{8B8DC20F-347E-43E6-BE0E-8C477E8F7EEF}" srcOrd="0" destOrd="0" presId="urn:microsoft.com/office/officeart/2005/8/layout/chevron2"/>
    <dgm:cxn modelId="{397B2619-D1AB-438A-ABF6-3077C4EFB36E}" type="presOf" srcId="{458D82F3-C0D1-49A6-871E-AC20FAABA24A}" destId="{6C1D2135-4308-4A7C-B644-7A9AAF7DAF0C}" srcOrd="0" destOrd="0" presId="urn:microsoft.com/office/officeart/2005/8/layout/chevron2"/>
    <dgm:cxn modelId="{75AED93A-DA3C-479B-9800-58295C5327C2}" srcId="{5F05BD51-1408-49EE-9F92-775F977C549F}" destId="{37F51FE0-AF8D-4F1D-A98F-B061B54FDF42}" srcOrd="0" destOrd="0" parTransId="{6A52C695-5936-4ABA-9323-A8C4BD4F1F20}" sibTransId="{936725A0-723B-4578-B95F-719DB38FCD8C}"/>
    <dgm:cxn modelId="{50C1F5B0-75F7-4807-BF7D-A9BA26AD632D}" srcId="{37F51FE0-AF8D-4F1D-A98F-B061B54FDF42}" destId="{8088446E-DE61-46FD-A2FF-C3C0268C5A7D}" srcOrd="0" destOrd="0" parTransId="{CEBBD018-4FE3-4999-92F6-B29F2D42A013}" sibTransId="{5E2E4F1F-280E-422B-95B7-2A80BEF8D1D9}"/>
    <dgm:cxn modelId="{8EBDC9D6-10E6-4BA4-883D-8D4535BA9A62}" srcId="{458D82F3-C0D1-49A6-871E-AC20FAABA24A}" destId="{7035CF0B-1853-45C5-AF1A-BA09034CEB36}" srcOrd="0" destOrd="0" parTransId="{4D6CDD0F-978C-4515-B3F6-82DA510E27A4}" sibTransId="{83FB1152-480C-46DD-B65D-649AF2FA93C2}"/>
    <dgm:cxn modelId="{626BB20F-7009-425E-8751-17E9B50813EA}" type="presOf" srcId="{7035CF0B-1853-45C5-AF1A-BA09034CEB36}" destId="{280256C1-F071-4FAB-9CF5-A2EF211BA2BD}" srcOrd="0" destOrd="0" presId="urn:microsoft.com/office/officeart/2005/8/layout/chevron2"/>
    <dgm:cxn modelId="{297B46E2-9BB4-4D11-9DAB-7DAB124A9C58}" type="presOf" srcId="{5F05BD51-1408-49EE-9F92-775F977C549F}" destId="{FC72EDE5-0743-460E-869A-967A478E36F7}" srcOrd="0" destOrd="0" presId="urn:microsoft.com/office/officeart/2005/8/layout/chevron2"/>
    <dgm:cxn modelId="{7FD02FE3-DF84-4F20-9C3B-B6DAC5E6839A}" type="presOf" srcId="{72DA3439-2C25-49CD-BDCE-9185290D94A3}" destId="{A36787BB-A70E-48B3-9F4D-ADB3D2EBDF3D}" srcOrd="0" destOrd="0" presId="urn:microsoft.com/office/officeart/2005/8/layout/chevron2"/>
    <dgm:cxn modelId="{E1862C8D-A9E5-4E88-A847-919A097DF6CD}" type="presOf" srcId="{EF5F71AD-7B34-45A7-A723-6D81BD25EC6D}" destId="{C34C7DA6-BA2A-4B00-A518-AF4054241C5A}" srcOrd="0" destOrd="1" presId="urn:microsoft.com/office/officeart/2005/8/layout/chevron2"/>
    <dgm:cxn modelId="{8F4B88FB-8F33-48EB-8508-555B2D68D021}" srcId="{5F05BD51-1408-49EE-9F92-775F977C549F}" destId="{413396D3-2082-411B-A638-AF5FDA47FF20}" srcOrd="3" destOrd="0" parTransId="{3B729534-02B6-46E7-99C0-E2FA8A4FD797}" sibTransId="{C264EF5E-379C-420F-A365-A5A6BAA547A4}"/>
    <dgm:cxn modelId="{FABA323E-803A-4B21-B64E-1945375B7B60}" srcId="{370DCC24-88DC-4D3B-85E7-45E24ACC7DB4}" destId="{EF5F71AD-7B34-45A7-A723-6D81BD25EC6D}" srcOrd="1" destOrd="0" parTransId="{01A7CA41-C44B-4925-BBF9-B92F100F80D4}" sibTransId="{D87DA839-D0F4-47F1-95DA-A41302AD5399}"/>
    <dgm:cxn modelId="{82A07927-F23E-42F6-8D70-9A269A2B3BBF}" type="presOf" srcId="{413396D3-2082-411B-A638-AF5FDA47FF20}" destId="{26783E1A-87E5-4A92-B3B3-0DA18C352FC3}" srcOrd="0" destOrd="0" presId="urn:microsoft.com/office/officeart/2005/8/layout/chevron2"/>
    <dgm:cxn modelId="{6DDB3030-FFA5-4006-AC2E-8F45606B5484}" type="presOf" srcId="{8088446E-DE61-46FD-A2FF-C3C0268C5A7D}" destId="{E765BF32-3F2F-4248-8F98-F05219E731A6}" srcOrd="0" destOrd="0" presId="urn:microsoft.com/office/officeart/2005/8/layout/chevron2"/>
    <dgm:cxn modelId="{0B9AE5EA-AD25-4687-BD8B-FBA5A37427E5}" type="presParOf" srcId="{FC72EDE5-0743-460E-869A-967A478E36F7}" destId="{AF72F6D2-4943-41FD-89FC-3167085AECDD}" srcOrd="0" destOrd="0" presId="urn:microsoft.com/office/officeart/2005/8/layout/chevron2"/>
    <dgm:cxn modelId="{1EF94A3E-082A-44CF-953F-4DE6A78991D8}" type="presParOf" srcId="{AF72F6D2-4943-41FD-89FC-3167085AECDD}" destId="{5029C816-6076-4035-B2A9-CEB23F7DA761}" srcOrd="0" destOrd="0" presId="urn:microsoft.com/office/officeart/2005/8/layout/chevron2"/>
    <dgm:cxn modelId="{A9264724-18AC-4811-9FC3-8B79D45026C4}" type="presParOf" srcId="{AF72F6D2-4943-41FD-89FC-3167085AECDD}" destId="{E765BF32-3F2F-4248-8F98-F05219E731A6}" srcOrd="1" destOrd="0" presId="urn:microsoft.com/office/officeart/2005/8/layout/chevron2"/>
    <dgm:cxn modelId="{5C727D96-B6BB-4407-88C2-AD4728EAD4DD}" type="presParOf" srcId="{FC72EDE5-0743-460E-869A-967A478E36F7}" destId="{A3BCDF04-6E9E-4A8C-9B57-C8ABD811865B}" srcOrd="1" destOrd="0" presId="urn:microsoft.com/office/officeart/2005/8/layout/chevron2"/>
    <dgm:cxn modelId="{EB28BCA3-28D5-4426-9359-8B0E7C2F805D}" type="presParOf" srcId="{FC72EDE5-0743-460E-869A-967A478E36F7}" destId="{1026A3F4-69A0-4036-A6F3-E1E92D258196}" srcOrd="2" destOrd="0" presId="urn:microsoft.com/office/officeart/2005/8/layout/chevron2"/>
    <dgm:cxn modelId="{79D0DEA1-DEC6-44AF-87AB-4532A0052EE7}" type="presParOf" srcId="{1026A3F4-69A0-4036-A6F3-E1E92D258196}" destId="{6C1D2135-4308-4A7C-B644-7A9AAF7DAF0C}" srcOrd="0" destOrd="0" presId="urn:microsoft.com/office/officeart/2005/8/layout/chevron2"/>
    <dgm:cxn modelId="{CDCAD372-660E-4B5F-A567-BAC4998B80BB}" type="presParOf" srcId="{1026A3F4-69A0-4036-A6F3-E1E92D258196}" destId="{280256C1-F071-4FAB-9CF5-A2EF211BA2BD}" srcOrd="1" destOrd="0" presId="urn:microsoft.com/office/officeart/2005/8/layout/chevron2"/>
    <dgm:cxn modelId="{ED1BC963-D7E0-4349-8E21-59B6BC29F948}" type="presParOf" srcId="{FC72EDE5-0743-460E-869A-967A478E36F7}" destId="{1793AD9B-5943-4601-B55E-C634399F3851}" srcOrd="3" destOrd="0" presId="urn:microsoft.com/office/officeart/2005/8/layout/chevron2"/>
    <dgm:cxn modelId="{CE467BFE-7A72-4390-9697-8E57A0E56E33}" type="presParOf" srcId="{FC72EDE5-0743-460E-869A-967A478E36F7}" destId="{0690A6CD-8803-47D2-8C7B-5F0DFB59CD63}" srcOrd="4" destOrd="0" presId="urn:microsoft.com/office/officeart/2005/8/layout/chevron2"/>
    <dgm:cxn modelId="{EEEA338A-9C89-411C-8697-40374848E584}" type="presParOf" srcId="{0690A6CD-8803-47D2-8C7B-5F0DFB59CD63}" destId="{8B8DC20F-347E-43E6-BE0E-8C477E8F7EEF}" srcOrd="0" destOrd="0" presId="urn:microsoft.com/office/officeart/2005/8/layout/chevron2"/>
    <dgm:cxn modelId="{1C2FE9D5-67F0-49E6-9BCA-2ADF3FFC1A40}" type="presParOf" srcId="{0690A6CD-8803-47D2-8C7B-5F0DFB59CD63}" destId="{C34C7DA6-BA2A-4B00-A518-AF4054241C5A}" srcOrd="1" destOrd="0" presId="urn:microsoft.com/office/officeart/2005/8/layout/chevron2"/>
    <dgm:cxn modelId="{939DBDAC-CC8B-4A53-948D-0A465B319681}" type="presParOf" srcId="{FC72EDE5-0743-460E-869A-967A478E36F7}" destId="{A8698018-5A95-4E29-B361-12A9591D158E}" srcOrd="5" destOrd="0" presId="urn:microsoft.com/office/officeart/2005/8/layout/chevron2"/>
    <dgm:cxn modelId="{7EB2ED43-3496-4015-B557-E48A6CE7DF5E}" type="presParOf" srcId="{FC72EDE5-0743-460E-869A-967A478E36F7}" destId="{82D7D82D-24A1-4235-B315-76CC066CB758}" srcOrd="6" destOrd="0" presId="urn:microsoft.com/office/officeart/2005/8/layout/chevron2"/>
    <dgm:cxn modelId="{A1E77C60-3321-4263-80B1-DEB53A0DD548}" type="presParOf" srcId="{82D7D82D-24A1-4235-B315-76CC066CB758}" destId="{26783E1A-87E5-4A92-B3B3-0DA18C352FC3}" srcOrd="0" destOrd="0" presId="urn:microsoft.com/office/officeart/2005/8/layout/chevron2"/>
    <dgm:cxn modelId="{A263B6C7-9DAE-43CF-94C7-0526A41C34FB}" type="presParOf" srcId="{82D7D82D-24A1-4235-B315-76CC066CB758}" destId="{A36787BB-A70E-48B3-9F4D-ADB3D2EBDF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05BD51-1408-49EE-9F92-775F977C549F}" type="doc">
      <dgm:prSet loTypeId="urn:microsoft.com/office/officeart/2005/8/layout/chevron2" loCatId="process" qsTypeId="urn:microsoft.com/office/officeart/2005/8/quickstyle/simple3" qsCatId="simple" csTypeId="urn:microsoft.com/office/officeart/2005/8/colors/accent2_5" csCatId="accent2" phldr="1"/>
      <dgm:spPr/>
      <dgm:t>
        <a:bodyPr/>
        <a:lstStyle/>
        <a:p>
          <a:endParaRPr lang="de-DE"/>
        </a:p>
      </dgm:t>
    </dgm:pt>
    <dgm:pt modelId="{37F51FE0-AF8D-4F1D-A98F-B061B54FDF42}">
      <dgm:prSet phldrT="[Text]" custT="1"/>
      <dgm:spPr>
        <a:xfrm rot="5400000">
          <a:off x="-156699" y="15908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Kontakt, Einstieg</a:t>
          </a:r>
        </a:p>
      </dgm:t>
    </dgm:pt>
    <dgm:pt modelId="{6A52C695-5936-4ABA-9323-A8C4BD4F1F20}" type="parTrans" cxnId="{75AED93A-DA3C-479B-9800-58295C5327C2}">
      <dgm:prSet/>
      <dgm:spPr/>
      <dgm:t>
        <a:bodyPr/>
        <a:lstStyle/>
        <a:p>
          <a:endParaRPr lang="de-DE" sz="1200"/>
        </a:p>
      </dgm:t>
    </dgm:pt>
    <dgm:pt modelId="{936725A0-723B-4578-B95F-719DB38FCD8C}" type="sibTrans" cxnId="{75AED93A-DA3C-479B-9800-58295C5327C2}">
      <dgm:prSet/>
      <dgm:spPr/>
      <dgm:t>
        <a:bodyPr/>
        <a:lstStyle/>
        <a:p>
          <a:endParaRPr lang="de-DE" sz="1200"/>
        </a:p>
      </dgm:t>
    </dgm:pt>
    <dgm:pt modelId="{8088446E-DE61-46FD-A2FF-C3C0268C5A7D}">
      <dgm:prSet phldrT="[Text]" custT="1"/>
      <dgm:spPr>
        <a:xfrm rot="5400000">
          <a:off x="2835991" y="-2102338"/>
          <a:ext cx="679030" cy="488848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freundliche*r Gastgeber*in	</a:t>
          </a:r>
          <a:r>
            <a:rPr lang="de-DE" sz="2400" i="1" dirty="0">
              <a:solidFill>
                <a:srgbClr val="8CC061"/>
              </a:solidFill>
              <a:latin typeface="Calibri"/>
              <a:ea typeface="+mn-ea"/>
              <a:cs typeface="+mn-cs"/>
            </a:rPr>
            <a:t>    Begrüßung, Klärungen,     				    Blitzlicht</a:t>
          </a:r>
        </a:p>
      </dgm:t>
    </dgm:pt>
    <dgm:pt modelId="{CEBBD018-4FE3-4999-92F6-B29F2D42A013}" type="parTrans" cxnId="{50C1F5B0-75F7-4807-BF7D-A9BA26AD632D}">
      <dgm:prSet/>
      <dgm:spPr/>
      <dgm:t>
        <a:bodyPr/>
        <a:lstStyle/>
        <a:p>
          <a:endParaRPr lang="de-DE" sz="1200"/>
        </a:p>
      </dgm:t>
    </dgm:pt>
    <dgm:pt modelId="{5E2E4F1F-280E-422B-95B7-2A80BEF8D1D9}" type="sibTrans" cxnId="{50C1F5B0-75F7-4807-BF7D-A9BA26AD632D}">
      <dgm:prSet/>
      <dgm:spPr/>
      <dgm:t>
        <a:bodyPr/>
        <a:lstStyle/>
        <a:p>
          <a:endParaRPr lang="de-DE" sz="1200"/>
        </a:p>
      </dgm:t>
    </dgm:pt>
    <dgm:pt modelId="{7035CF0B-1853-45C5-AF1A-BA09034CEB36}">
      <dgm:prSet phldrT="[Text]" custT="1"/>
      <dgm:spPr>
        <a:xfrm rot="5400000">
          <a:off x="2835991" y="-1207552"/>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 strukturgebende*r Planer*in	</a:t>
          </a:r>
          <a:r>
            <a:rPr lang="de-DE" sz="2400" i="1" dirty="0">
              <a:solidFill>
                <a:srgbClr val="8CC061"/>
              </a:solidFill>
              <a:latin typeface="Calibri"/>
              <a:ea typeface="+mn-ea"/>
              <a:cs typeface="+mn-cs"/>
            </a:rPr>
            <a:t>    Wahl eines Ausflugsziels         				    (Ort)</a:t>
          </a:r>
        </a:p>
      </dgm:t>
    </dgm:pt>
    <dgm:pt modelId="{4D6CDD0F-978C-4515-B3F6-82DA510E27A4}" type="parTrans" cxnId="{8EBDC9D6-10E6-4BA4-883D-8D4535BA9A62}">
      <dgm:prSet/>
      <dgm:spPr/>
      <dgm:t>
        <a:bodyPr/>
        <a:lstStyle/>
        <a:p>
          <a:endParaRPr lang="de-DE" sz="1200"/>
        </a:p>
      </dgm:t>
    </dgm:pt>
    <dgm:pt modelId="{83FB1152-480C-46DD-B65D-649AF2FA93C2}" type="sibTrans" cxnId="{8EBDC9D6-10E6-4BA4-883D-8D4535BA9A62}">
      <dgm:prSet/>
      <dgm:spPr/>
      <dgm:t>
        <a:bodyPr/>
        <a:lstStyle/>
        <a:p>
          <a:endParaRPr lang="de-DE" sz="1200"/>
        </a:p>
      </dgm:t>
    </dgm:pt>
    <dgm:pt modelId="{370DCC24-88DC-4D3B-85E7-45E24ACC7DB4}">
      <dgm:prSet phldrT="[Text]" custT="1"/>
      <dgm:spPr>
        <a:xfrm rot="5400000">
          <a:off x="-156699" y="1948661"/>
          <a:ext cx="1044661" cy="731263"/>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gm:spPr>
      <dgm:t>
        <a:bodyPr/>
        <a:lstStyle/>
        <a:p>
          <a:r>
            <a:rPr lang="de-DE" sz="1800" b="0" dirty="0">
              <a:solidFill>
                <a:schemeClr val="tx1">
                  <a:lumMod val="75000"/>
                  <a:lumOff val="25000"/>
                </a:schemeClr>
              </a:solidFill>
              <a:latin typeface="Calibri"/>
              <a:ea typeface="+mn-ea"/>
              <a:cs typeface="+mn-cs"/>
            </a:rPr>
            <a:t>Erzähl-raum</a:t>
          </a:r>
        </a:p>
      </dgm:t>
    </dgm:pt>
    <dgm:pt modelId="{36AB5743-E3AA-4A3B-8A16-FA08C8C399AE}" type="parTrans" cxnId="{6F69B11A-3843-47F0-BC71-BB99EBF6DCF1}">
      <dgm:prSet/>
      <dgm:spPr/>
      <dgm:t>
        <a:bodyPr/>
        <a:lstStyle/>
        <a:p>
          <a:endParaRPr lang="de-DE" sz="1200"/>
        </a:p>
      </dgm:t>
    </dgm:pt>
    <dgm:pt modelId="{5D0120C1-5DC0-4C02-B221-FA10B8D23F46}" type="sibTrans" cxnId="{6F69B11A-3843-47F0-BC71-BB99EBF6DCF1}">
      <dgm:prSet/>
      <dgm:spPr/>
      <dgm:t>
        <a:bodyPr/>
        <a:lstStyle/>
        <a:p>
          <a:endParaRPr lang="de-DE" sz="1200"/>
        </a:p>
      </dgm:t>
    </dgm:pt>
    <dgm:pt modelId="{19162525-E518-401C-8175-CFCDD68A7910}">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228600" lvl="1" indent="0" algn="l" defTabSz="1066800">
            <a:lnSpc>
              <a:spcPct val="90000"/>
            </a:lnSpc>
            <a:spcBef>
              <a:spcPct val="0"/>
            </a:spcBef>
            <a:spcAft>
              <a:spcPct val="15000"/>
            </a:spcAft>
            <a:buNone/>
          </a:pPr>
          <a:endParaRPr lang="de-DE" sz="2400" dirty="0">
            <a:solidFill>
              <a:srgbClr val="549E39">
                <a:lumMod val="75000"/>
              </a:srgbClr>
            </a:solidFill>
            <a:latin typeface="Calibri"/>
            <a:ea typeface="+mn-ea"/>
            <a:cs typeface="+mn-cs"/>
          </a:endParaRPr>
        </a:p>
      </dgm:t>
    </dgm:pt>
    <dgm:pt modelId="{30CF25C0-9867-4C48-838F-A5F0DAF705C5}" type="parTrans" cxnId="{ADE3700C-4E16-48B7-AB1A-87FB356D29F8}">
      <dgm:prSet/>
      <dgm:spPr/>
      <dgm:t>
        <a:bodyPr/>
        <a:lstStyle/>
        <a:p>
          <a:endParaRPr lang="de-DE" sz="1200"/>
        </a:p>
      </dgm:t>
    </dgm:pt>
    <dgm:pt modelId="{DB4C7908-126C-45E9-BFC3-EF33D3E773BF}" type="sibTrans" cxnId="{ADE3700C-4E16-48B7-AB1A-87FB356D29F8}">
      <dgm:prSet/>
      <dgm:spPr/>
      <dgm:t>
        <a:bodyPr/>
        <a:lstStyle/>
        <a:p>
          <a:endParaRPr lang="de-DE" sz="1200"/>
        </a:p>
      </dgm:t>
    </dgm:pt>
    <dgm:pt modelId="{413396D3-2082-411B-A638-AF5FDA47FF20}">
      <dgm:prSet custT="1"/>
      <dgm:spPr>
        <a:xfrm rot="5400000">
          <a:off x="-156699" y="284344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Ab-schluss</a:t>
          </a:r>
        </a:p>
      </dgm:t>
    </dgm:pt>
    <dgm:pt modelId="{3B729534-02B6-46E7-99C0-E2FA8A4FD797}" type="parTrans" cxnId="{8F4B88FB-8F33-48EB-8508-555B2D68D021}">
      <dgm:prSet/>
      <dgm:spPr/>
      <dgm:t>
        <a:bodyPr/>
        <a:lstStyle/>
        <a:p>
          <a:endParaRPr lang="de-DE" sz="2000"/>
        </a:p>
      </dgm:t>
    </dgm:pt>
    <dgm:pt modelId="{C264EF5E-379C-420F-A365-A5A6BAA547A4}" type="sibTrans" cxnId="{8F4B88FB-8F33-48EB-8508-555B2D68D021}">
      <dgm:prSet/>
      <dgm:spPr/>
      <dgm:t>
        <a:bodyPr/>
        <a:lstStyle/>
        <a:p>
          <a:endParaRPr lang="de-DE" sz="2000"/>
        </a:p>
      </dgm:t>
    </dgm:pt>
    <dgm:pt modelId="{EF5F71AD-7B34-45A7-A723-6D81BD25EC6D}">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interessierte*r			</a:t>
          </a:r>
          <a:r>
            <a:rPr lang="de-DE" sz="2400" i="1" dirty="0">
              <a:solidFill>
                <a:srgbClr val="8CC061"/>
              </a:solidFill>
              <a:latin typeface="Calibri"/>
              <a:ea typeface="+mn-ea"/>
              <a:cs typeface="+mn-cs"/>
            </a:rPr>
            <a:t>Raum zum Erzählen</a:t>
          </a:r>
          <a:br>
            <a:rPr lang="de-DE" sz="2400" i="1" dirty="0">
              <a:solidFill>
                <a:srgbClr val="8CC061"/>
              </a:solidFill>
              <a:latin typeface="Calibri"/>
              <a:ea typeface="+mn-ea"/>
              <a:cs typeface="+mn-cs"/>
            </a:rPr>
          </a:br>
          <a:r>
            <a:rPr lang="de-DE" sz="2400" dirty="0">
              <a:solidFill>
                <a:sysClr val="windowText" lastClr="000000">
                  <a:hueOff val="0"/>
                  <a:satOff val="0"/>
                  <a:lumOff val="0"/>
                  <a:alphaOff val="0"/>
                </a:sysClr>
              </a:solidFill>
              <a:latin typeface="Calibri"/>
              <a:ea typeface="+mn-ea"/>
              <a:cs typeface="+mn-cs"/>
            </a:rPr>
            <a:t>   Gesprächspartner*in		</a:t>
          </a:r>
          <a:r>
            <a:rPr lang="de-DE" sz="2400" i="1"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2400" dirty="0">
            <a:solidFill>
              <a:sysClr val="windowText" lastClr="000000">
                <a:hueOff val="0"/>
                <a:satOff val="0"/>
                <a:lumOff val="0"/>
                <a:alphaOff val="0"/>
              </a:sysClr>
            </a:solidFill>
            <a:latin typeface="Calibri"/>
            <a:ea typeface="+mn-ea"/>
            <a:cs typeface="+mn-cs"/>
          </a:endParaRPr>
        </a:p>
      </dgm:t>
    </dgm:pt>
    <dgm:pt modelId="{01A7CA41-C44B-4925-BBF9-B92F100F80D4}" type="parTrans" cxnId="{FABA323E-803A-4B21-B64E-1945375B7B60}">
      <dgm:prSet/>
      <dgm:spPr/>
      <dgm:t>
        <a:bodyPr/>
        <a:lstStyle/>
        <a:p>
          <a:endParaRPr lang="de-DE" sz="2000"/>
        </a:p>
      </dgm:t>
    </dgm:pt>
    <dgm:pt modelId="{D87DA839-D0F4-47F1-95DA-A41302AD5399}" type="sibTrans" cxnId="{FABA323E-803A-4B21-B64E-1945375B7B60}">
      <dgm:prSet/>
      <dgm:spPr/>
      <dgm:t>
        <a:bodyPr/>
        <a:lstStyle/>
        <a:p>
          <a:endParaRPr lang="de-DE" sz="2000"/>
        </a:p>
      </dgm:t>
    </dgm:pt>
    <dgm:pt modelId="{72DA3439-2C25-49CD-BDCE-9185290D94A3}">
      <dgm:prSet custT="1"/>
      <dgm:spPr>
        <a:xfrm rot="5400000">
          <a:off x="2835991" y="582020"/>
          <a:ext cx="679030" cy="4888486"/>
        </a:xfr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rückblickende*r Gastgeber*in	</a:t>
          </a:r>
          <a:r>
            <a:rPr lang="de-DE" sz="2400" i="1" dirty="0">
              <a:solidFill>
                <a:srgbClr val="8CC061"/>
              </a:solidFill>
              <a:latin typeface="Calibri"/>
              <a:ea typeface="+mn-ea"/>
              <a:cs typeface="+mn-cs"/>
            </a:rPr>
            <a:t>Positiver Ausklang, 					  	Themenbewertung, Ausblick</a:t>
          </a:r>
        </a:p>
      </dgm:t>
    </dgm:pt>
    <dgm:pt modelId="{683DE3D6-CFD1-451B-A1C2-6F81EA89BF07}" type="parTrans" cxnId="{93953608-2BC9-4F21-80AB-92C977E8B1A5}">
      <dgm:prSet/>
      <dgm:spPr/>
      <dgm:t>
        <a:bodyPr/>
        <a:lstStyle/>
        <a:p>
          <a:endParaRPr lang="de-DE"/>
        </a:p>
      </dgm:t>
    </dgm:pt>
    <dgm:pt modelId="{0D767831-8539-4E35-965A-26E05734B216}" type="sibTrans" cxnId="{93953608-2BC9-4F21-80AB-92C977E8B1A5}">
      <dgm:prSet/>
      <dgm:spPr/>
      <dgm:t>
        <a:bodyPr/>
        <a:lstStyle/>
        <a:p>
          <a:endParaRPr lang="de-DE"/>
        </a:p>
      </dgm:t>
    </dgm:pt>
    <dgm:pt modelId="{458D82F3-C0D1-49A6-871E-AC20FAABA24A}">
      <dgm:prSet phldrT="[Text]" custT="1"/>
      <dgm:spPr>
        <a:xfrm rot="5400000">
          <a:off x="-156699" y="1053875"/>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Themen-findung</a:t>
          </a:r>
        </a:p>
      </dgm:t>
    </dgm:pt>
    <dgm:pt modelId="{61B73949-5A4D-46DD-850B-3EB1ED3EBDDE}" type="sibTrans" cxnId="{D907A3A2-B3BE-48CF-8824-74A38A97DF21}">
      <dgm:prSet/>
      <dgm:spPr/>
      <dgm:t>
        <a:bodyPr/>
        <a:lstStyle/>
        <a:p>
          <a:endParaRPr lang="de-DE" sz="1200"/>
        </a:p>
      </dgm:t>
    </dgm:pt>
    <dgm:pt modelId="{0959BE80-AA12-448F-844A-53A656E6EECF}" type="parTrans" cxnId="{D907A3A2-B3BE-48CF-8824-74A38A97DF21}">
      <dgm:prSet/>
      <dgm:spPr/>
      <dgm:t>
        <a:bodyPr/>
        <a:lstStyle/>
        <a:p>
          <a:endParaRPr lang="de-DE" sz="1200"/>
        </a:p>
      </dgm:t>
    </dgm:pt>
    <dgm:pt modelId="{FC72EDE5-0743-460E-869A-967A478E36F7}" type="pres">
      <dgm:prSet presAssocID="{5F05BD51-1408-49EE-9F92-775F977C549F}" presName="linearFlow" presStyleCnt="0">
        <dgm:presLayoutVars>
          <dgm:dir/>
          <dgm:animLvl val="lvl"/>
          <dgm:resizeHandles val="exact"/>
        </dgm:presLayoutVars>
      </dgm:prSet>
      <dgm:spPr/>
      <dgm:t>
        <a:bodyPr/>
        <a:lstStyle/>
        <a:p>
          <a:endParaRPr lang="de-DE"/>
        </a:p>
      </dgm:t>
    </dgm:pt>
    <dgm:pt modelId="{AF72F6D2-4943-41FD-89FC-3167085AECDD}" type="pres">
      <dgm:prSet presAssocID="{37F51FE0-AF8D-4F1D-A98F-B061B54FDF42}" presName="composite" presStyleCnt="0"/>
      <dgm:spPr/>
    </dgm:pt>
    <dgm:pt modelId="{5029C816-6076-4035-B2A9-CEB23F7DA761}" type="pres">
      <dgm:prSet presAssocID="{37F51FE0-AF8D-4F1D-A98F-B061B54FDF42}" presName="parentText" presStyleLbl="alignNode1" presStyleIdx="0" presStyleCnt="4">
        <dgm:presLayoutVars>
          <dgm:chMax val="1"/>
          <dgm:bulletEnabled val="1"/>
        </dgm:presLayoutVars>
      </dgm:prSet>
      <dgm:spPr/>
      <dgm:t>
        <a:bodyPr/>
        <a:lstStyle/>
        <a:p>
          <a:endParaRPr lang="de-DE"/>
        </a:p>
      </dgm:t>
    </dgm:pt>
    <dgm:pt modelId="{E765BF32-3F2F-4248-8F98-F05219E731A6}" type="pres">
      <dgm:prSet presAssocID="{37F51FE0-AF8D-4F1D-A98F-B061B54FDF42}" presName="descendantText" presStyleLbl="alignAcc1" presStyleIdx="0" presStyleCnt="4">
        <dgm:presLayoutVars>
          <dgm:bulletEnabled val="1"/>
        </dgm:presLayoutVars>
      </dgm:prSet>
      <dgm:spPr>
        <a:prstGeom prst="round2SameRect">
          <a:avLst/>
        </a:prstGeom>
      </dgm:spPr>
      <dgm:t>
        <a:bodyPr/>
        <a:lstStyle/>
        <a:p>
          <a:endParaRPr lang="de-DE"/>
        </a:p>
      </dgm:t>
    </dgm:pt>
    <dgm:pt modelId="{A3BCDF04-6E9E-4A8C-9B57-C8ABD811865B}" type="pres">
      <dgm:prSet presAssocID="{936725A0-723B-4578-B95F-719DB38FCD8C}" presName="sp" presStyleCnt="0"/>
      <dgm:spPr/>
    </dgm:pt>
    <dgm:pt modelId="{1026A3F4-69A0-4036-A6F3-E1E92D258196}" type="pres">
      <dgm:prSet presAssocID="{458D82F3-C0D1-49A6-871E-AC20FAABA24A}" presName="composite" presStyleCnt="0"/>
      <dgm:spPr/>
    </dgm:pt>
    <dgm:pt modelId="{6C1D2135-4308-4A7C-B644-7A9AAF7DAF0C}" type="pres">
      <dgm:prSet presAssocID="{458D82F3-C0D1-49A6-871E-AC20FAABA24A}" presName="parentText" presStyleLbl="alignNode1" presStyleIdx="1" presStyleCnt="4">
        <dgm:presLayoutVars>
          <dgm:chMax val="1"/>
          <dgm:bulletEnabled val="1"/>
        </dgm:presLayoutVars>
      </dgm:prSet>
      <dgm:spPr/>
      <dgm:t>
        <a:bodyPr/>
        <a:lstStyle/>
        <a:p>
          <a:endParaRPr lang="de-DE"/>
        </a:p>
      </dgm:t>
    </dgm:pt>
    <dgm:pt modelId="{280256C1-F071-4FAB-9CF5-A2EF211BA2BD}" type="pres">
      <dgm:prSet presAssocID="{458D82F3-C0D1-49A6-871E-AC20FAABA24A}" presName="descendantText" presStyleLbl="alignAcc1" presStyleIdx="1" presStyleCnt="4">
        <dgm:presLayoutVars>
          <dgm:bulletEnabled val="1"/>
        </dgm:presLayoutVars>
      </dgm:prSet>
      <dgm:spPr/>
      <dgm:t>
        <a:bodyPr/>
        <a:lstStyle/>
        <a:p>
          <a:endParaRPr lang="de-DE"/>
        </a:p>
      </dgm:t>
    </dgm:pt>
    <dgm:pt modelId="{1793AD9B-5943-4601-B55E-C634399F3851}" type="pres">
      <dgm:prSet presAssocID="{61B73949-5A4D-46DD-850B-3EB1ED3EBDDE}" presName="sp" presStyleCnt="0"/>
      <dgm:spPr/>
    </dgm:pt>
    <dgm:pt modelId="{0690A6CD-8803-47D2-8C7B-5F0DFB59CD63}" type="pres">
      <dgm:prSet presAssocID="{370DCC24-88DC-4D3B-85E7-45E24ACC7DB4}" presName="composite" presStyleCnt="0"/>
      <dgm:spPr/>
    </dgm:pt>
    <dgm:pt modelId="{8B8DC20F-347E-43E6-BE0E-8C477E8F7EEF}" type="pres">
      <dgm:prSet presAssocID="{370DCC24-88DC-4D3B-85E7-45E24ACC7DB4}" presName="parentText" presStyleLbl="alignNode1" presStyleIdx="2" presStyleCnt="4">
        <dgm:presLayoutVars>
          <dgm:chMax val="1"/>
          <dgm:bulletEnabled val="1"/>
        </dgm:presLayoutVars>
      </dgm:prSet>
      <dgm:spPr/>
      <dgm:t>
        <a:bodyPr/>
        <a:lstStyle/>
        <a:p>
          <a:endParaRPr lang="de-DE"/>
        </a:p>
      </dgm:t>
    </dgm:pt>
    <dgm:pt modelId="{C34C7DA6-BA2A-4B00-A518-AF4054241C5A}" type="pres">
      <dgm:prSet presAssocID="{370DCC24-88DC-4D3B-85E7-45E24ACC7DB4}" presName="descendantText" presStyleLbl="alignAcc1" presStyleIdx="2" presStyleCnt="4">
        <dgm:presLayoutVars>
          <dgm:bulletEnabled val="1"/>
        </dgm:presLayoutVars>
      </dgm:prSet>
      <dgm:spPr>
        <a:prstGeom prst="round2SameRect">
          <a:avLst/>
        </a:prstGeom>
      </dgm:spPr>
      <dgm:t>
        <a:bodyPr/>
        <a:lstStyle/>
        <a:p>
          <a:endParaRPr lang="de-DE"/>
        </a:p>
      </dgm:t>
    </dgm:pt>
    <dgm:pt modelId="{A8698018-5A95-4E29-B361-12A9591D158E}" type="pres">
      <dgm:prSet presAssocID="{5D0120C1-5DC0-4C02-B221-FA10B8D23F46}" presName="sp" presStyleCnt="0"/>
      <dgm:spPr/>
    </dgm:pt>
    <dgm:pt modelId="{82D7D82D-24A1-4235-B315-76CC066CB758}" type="pres">
      <dgm:prSet presAssocID="{413396D3-2082-411B-A638-AF5FDA47FF20}" presName="composite" presStyleCnt="0"/>
      <dgm:spPr/>
    </dgm:pt>
    <dgm:pt modelId="{26783E1A-87E5-4A92-B3B3-0DA18C352FC3}" type="pres">
      <dgm:prSet presAssocID="{413396D3-2082-411B-A638-AF5FDA47FF20}" presName="parentText" presStyleLbl="alignNode1" presStyleIdx="3" presStyleCnt="4">
        <dgm:presLayoutVars>
          <dgm:chMax val="1"/>
          <dgm:bulletEnabled val="1"/>
        </dgm:presLayoutVars>
      </dgm:prSet>
      <dgm:spPr/>
      <dgm:t>
        <a:bodyPr/>
        <a:lstStyle/>
        <a:p>
          <a:endParaRPr lang="de-DE"/>
        </a:p>
      </dgm:t>
    </dgm:pt>
    <dgm:pt modelId="{A36787BB-A70E-48B3-9F4D-ADB3D2EBDF3D}" type="pres">
      <dgm:prSet presAssocID="{413396D3-2082-411B-A638-AF5FDA47FF20}" presName="descendantText" presStyleLbl="alignAcc1" presStyleIdx="3" presStyleCnt="4" custScaleY="100195">
        <dgm:presLayoutVars>
          <dgm:bulletEnabled val="1"/>
        </dgm:presLayoutVars>
      </dgm:prSet>
      <dgm:spPr>
        <a:prstGeom prst="round2SameRect">
          <a:avLst/>
        </a:prstGeom>
      </dgm:spPr>
      <dgm:t>
        <a:bodyPr/>
        <a:lstStyle/>
        <a:p>
          <a:endParaRPr lang="de-DE"/>
        </a:p>
      </dgm:t>
    </dgm:pt>
  </dgm:ptLst>
  <dgm:cxnLst>
    <dgm:cxn modelId="{ADE3700C-4E16-48B7-AB1A-87FB356D29F8}" srcId="{370DCC24-88DC-4D3B-85E7-45E24ACC7DB4}" destId="{19162525-E518-401C-8175-CFCDD68A7910}" srcOrd="0" destOrd="0" parTransId="{30CF25C0-9867-4C48-838F-A5F0DAF705C5}" sibTransId="{DB4C7908-126C-45E9-BFC3-EF33D3E773BF}"/>
    <dgm:cxn modelId="{9F747BCA-0494-4634-B86C-5EA0334384A7}" type="presOf" srcId="{19162525-E518-401C-8175-CFCDD68A7910}" destId="{C34C7DA6-BA2A-4B00-A518-AF4054241C5A}" srcOrd="0" destOrd="0" presId="urn:microsoft.com/office/officeart/2005/8/layout/chevron2"/>
    <dgm:cxn modelId="{93953608-2BC9-4F21-80AB-92C977E8B1A5}" srcId="{413396D3-2082-411B-A638-AF5FDA47FF20}" destId="{72DA3439-2C25-49CD-BDCE-9185290D94A3}" srcOrd="0" destOrd="0" parTransId="{683DE3D6-CFD1-451B-A1C2-6F81EA89BF07}" sibTransId="{0D767831-8539-4E35-965A-26E05734B216}"/>
    <dgm:cxn modelId="{2A43A91C-AA13-4422-83CA-F79AA8D7A00F}" type="presOf" srcId="{37F51FE0-AF8D-4F1D-A98F-B061B54FDF42}" destId="{5029C816-6076-4035-B2A9-CEB23F7DA761}" srcOrd="0" destOrd="0" presId="urn:microsoft.com/office/officeart/2005/8/layout/chevron2"/>
    <dgm:cxn modelId="{D907A3A2-B3BE-48CF-8824-74A38A97DF21}" srcId="{5F05BD51-1408-49EE-9F92-775F977C549F}" destId="{458D82F3-C0D1-49A6-871E-AC20FAABA24A}" srcOrd="1" destOrd="0" parTransId="{0959BE80-AA12-448F-844A-53A656E6EECF}" sibTransId="{61B73949-5A4D-46DD-850B-3EB1ED3EBDDE}"/>
    <dgm:cxn modelId="{6F69B11A-3843-47F0-BC71-BB99EBF6DCF1}" srcId="{5F05BD51-1408-49EE-9F92-775F977C549F}" destId="{370DCC24-88DC-4D3B-85E7-45E24ACC7DB4}" srcOrd="2" destOrd="0" parTransId="{36AB5743-E3AA-4A3B-8A16-FA08C8C399AE}" sibTransId="{5D0120C1-5DC0-4C02-B221-FA10B8D23F46}"/>
    <dgm:cxn modelId="{03AE7895-6713-4A70-A2DC-739CD6C28E67}" type="presOf" srcId="{370DCC24-88DC-4D3B-85E7-45E24ACC7DB4}" destId="{8B8DC20F-347E-43E6-BE0E-8C477E8F7EEF}" srcOrd="0" destOrd="0" presId="urn:microsoft.com/office/officeart/2005/8/layout/chevron2"/>
    <dgm:cxn modelId="{397B2619-D1AB-438A-ABF6-3077C4EFB36E}" type="presOf" srcId="{458D82F3-C0D1-49A6-871E-AC20FAABA24A}" destId="{6C1D2135-4308-4A7C-B644-7A9AAF7DAF0C}" srcOrd="0" destOrd="0" presId="urn:microsoft.com/office/officeart/2005/8/layout/chevron2"/>
    <dgm:cxn modelId="{75AED93A-DA3C-479B-9800-58295C5327C2}" srcId="{5F05BD51-1408-49EE-9F92-775F977C549F}" destId="{37F51FE0-AF8D-4F1D-A98F-B061B54FDF42}" srcOrd="0" destOrd="0" parTransId="{6A52C695-5936-4ABA-9323-A8C4BD4F1F20}" sibTransId="{936725A0-723B-4578-B95F-719DB38FCD8C}"/>
    <dgm:cxn modelId="{50C1F5B0-75F7-4807-BF7D-A9BA26AD632D}" srcId="{37F51FE0-AF8D-4F1D-A98F-B061B54FDF42}" destId="{8088446E-DE61-46FD-A2FF-C3C0268C5A7D}" srcOrd="0" destOrd="0" parTransId="{CEBBD018-4FE3-4999-92F6-B29F2D42A013}" sibTransId="{5E2E4F1F-280E-422B-95B7-2A80BEF8D1D9}"/>
    <dgm:cxn modelId="{8EBDC9D6-10E6-4BA4-883D-8D4535BA9A62}" srcId="{458D82F3-C0D1-49A6-871E-AC20FAABA24A}" destId="{7035CF0B-1853-45C5-AF1A-BA09034CEB36}" srcOrd="0" destOrd="0" parTransId="{4D6CDD0F-978C-4515-B3F6-82DA510E27A4}" sibTransId="{83FB1152-480C-46DD-B65D-649AF2FA93C2}"/>
    <dgm:cxn modelId="{626BB20F-7009-425E-8751-17E9B50813EA}" type="presOf" srcId="{7035CF0B-1853-45C5-AF1A-BA09034CEB36}" destId="{280256C1-F071-4FAB-9CF5-A2EF211BA2BD}" srcOrd="0" destOrd="0" presId="urn:microsoft.com/office/officeart/2005/8/layout/chevron2"/>
    <dgm:cxn modelId="{297B46E2-9BB4-4D11-9DAB-7DAB124A9C58}" type="presOf" srcId="{5F05BD51-1408-49EE-9F92-775F977C549F}" destId="{FC72EDE5-0743-460E-869A-967A478E36F7}" srcOrd="0" destOrd="0" presId="urn:microsoft.com/office/officeart/2005/8/layout/chevron2"/>
    <dgm:cxn modelId="{7FD02FE3-DF84-4F20-9C3B-B6DAC5E6839A}" type="presOf" srcId="{72DA3439-2C25-49CD-BDCE-9185290D94A3}" destId="{A36787BB-A70E-48B3-9F4D-ADB3D2EBDF3D}" srcOrd="0" destOrd="0" presId="urn:microsoft.com/office/officeart/2005/8/layout/chevron2"/>
    <dgm:cxn modelId="{E1862C8D-A9E5-4E88-A847-919A097DF6CD}" type="presOf" srcId="{EF5F71AD-7B34-45A7-A723-6D81BD25EC6D}" destId="{C34C7DA6-BA2A-4B00-A518-AF4054241C5A}" srcOrd="0" destOrd="1" presId="urn:microsoft.com/office/officeart/2005/8/layout/chevron2"/>
    <dgm:cxn modelId="{8F4B88FB-8F33-48EB-8508-555B2D68D021}" srcId="{5F05BD51-1408-49EE-9F92-775F977C549F}" destId="{413396D3-2082-411B-A638-AF5FDA47FF20}" srcOrd="3" destOrd="0" parTransId="{3B729534-02B6-46E7-99C0-E2FA8A4FD797}" sibTransId="{C264EF5E-379C-420F-A365-A5A6BAA547A4}"/>
    <dgm:cxn modelId="{FABA323E-803A-4B21-B64E-1945375B7B60}" srcId="{370DCC24-88DC-4D3B-85E7-45E24ACC7DB4}" destId="{EF5F71AD-7B34-45A7-A723-6D81BD25EC6D}" srcOrd="1" destOrd="0" parTransId="{01A7CA41-C44B-4925-BBF9-B92F100F80D4}" sibTransId="{D87DA839-D0F4-47F1-95DA-A41302AD5399}"/>
    <dgm:cxn modelId="{82A07927-F23E-42F6-8D70-9A269A2B3BBF}" type="presOf" srcId="{413396D3-2082-411B-A638-AF5FDA47FF20}" destId="{26783E1A-87E5-4A92-B3B3-0DA18C352FC3}" srcOrd="0" destOrd="0" presId="urn:microsoft.com/office/officeart/2005/8/layout/chevron2"/>
    <dgm:cxn modelId="{6DDB3030-FFA5-4006-AC2E-8F45606B5484}" type="presOf" srcId="{8088446E-DE61-46FD-A2FF-C3C0268C5A7D}" destId="{E765BF32-3F2F-4248-8F98-F05219E731A6}" srcOrd="0" destOrd="0" presId="urn:microsoft.com/office/officeart/2005/8/layout/chevron2"/>
    <dgm:cxn modelId="{0B9AE5EA-AD25-4687-BD8B-FBA5A37427E5}" type="presParOf" srcId="{FC72EDE5-0743-460E-869A-967A478E36F7}" destId="{AF72F6D2-4943-41FD-89FC-3167085AECDD}" srcOrd="0" destOrd="0" presId="urn:microsoft.com/office/officeart/2005/8/layout/chevron2"/>
    <dgm:cxn modelId="{1EF94A3E-082A-44CF-953F-4DE6A78991D8}" type="presParOf" srcId="{AF72F6D2-4943-41FD-89FC-3167085AECDD}" destId="{5029C816-6076-4035-B2A9-CEB23F7DA761}" srcOrd="0" destOrd="0" presId="urn:microsoft.com/office/officeart/2005/8/layout/chevron2"/>
    <dgm:cxn modelId="{A9264724-18AC-4811-9FC3-8B79D45026C4}" type="presParOf" srcId="{AF72F6D2-4943-41FD-89FC-3167085AECDD}" destId="{E765BF32-3F2F-4248-8F98-F05219E731A6}" srcOrd="1" destOrd="0" presId="urn:microsoft.com/office/officeart/2005/8/layout/chevron2"/>
    <dgm:cxn modelId="{5C727D96-B6BB-4407-88C2-AD4728EAD4DD}" type="presParOf" srcId="{FC72EDE5-0743-460E-869A-967A478E36F7}" destId="{A3BCDF04-6E9E-4A8C-9B57-C8ABD811865B}" srcOrd="1" destOrd="0" presId="urn:microsoft.com/office/officeart/2005/8/layout/chevron2"/>
    <dgm:cxn modelId="{EB28BCA3-28D5-4426-9359-8B0E7C2F805D}" type="presParOf" srcId="{FC72EDE5-0743-460E-869A-967A478E36F7}" destId="{1026A3F4-69A0-4036-A6F3-E1E92D258196}" srcOrd="2" destOrd="0" presId="urn:microsoft.com/office/officeart/2005/8/layout/chevron2"/>
    <dgm:cxn modelId="{79D0DEA1-DEC6-44AF-87AB-4532A0052EE7}" type="presParOf" srcId="{1026A3F4-69A0-4036-A6F3-E1E92D258196}" destId="{6C1D2135-4308-4A7C-B644-7A9AAF7DAF0C}" srcOrd="0" destOrd="0" presId="urn:microsoft.com/office/officeart/2005/8/layout/chevron2"/>
    <dgm:cxn modelId="{CDCAD372-660E-4B5F-A567-BAC4998B80BB}" type="presParOf" srcId="{1026A3F4-69A0-4036-A6F3-E1E92D258196}" destId="{280256C1-F071-4FAB-9CF5-A2EF211BA2BD}" srcOrd="1" destOrd="0" presId="urn:microsoft.com/office/officeart/2005/8/layout/chevron2"/>
    <dgm:cxn modelId="{ED1BC963-D7E0-4349-8E21-59B6BC29F948}" type="presParOf" srcId="{FC72EDE5-0743-460E-869A-967A478E36F7}" destId="{1793AD9B-5943-4601-B55E-C634399F3851}" srcOrd="3" destOrd="0" presId="urn:microsoft.com/office/officeart/2005/8/layout/chevron2"/>
    <dgm:cxn modelId="{CE467BFE-7A72-4390-9697-8E57A0E56E33}" type="presParOf" srcId="{FC72EDE5-0743-460E-869A-967A478E36F7}" destId="{0690A6CD-8803-47D2-8C7B-5F0DFB59CD63}" srcOrd="4" destOrd="0" presId="urn:microsoft.com/office/officeart/2005/8/layout/chevron2"/>
    <dgm:cxn modelId="{EEEA338A-9C89-411C-8697-40374848E584}" type="presParOf" srcId="{0690A6CD-8803-47D2-8C7B-5F0DFB59CD63}" destId="{8B8DC20F-347E-43E6-BE0E-8C477E8F7EEF}" srcOrd="0" destOrd="0" presId="urn:microsoft.com/office/officeart/2005/8/layout/chevron2"/>
    <dgm:cxn modelId="{1C2FE9D5-67F0-49E6-9BCA-2ADF3FFC1A40}" type="presParOf" srcId="{0690A6CD-8803-47D2-8C7B-5F0DFB59CD63}" destId="{C34C7DA6-BA2A-4B00-A518-AF4054241C5A}" srcOrd="1" destOrd="0" presId="urn:microsoft.com/office/officeart/2005/8/layout/chevron2"/>
    <dgm:cxn modelId="{939DBDAC-CC8B-4A53-948D-0A465B319681}" type="presParOf" srcId="{FC72EDE5-0743-460E-869A-967A478E36F7}" destId="{A8698018-5A95-4E29-B361-12A9591D158E}" srcOrd="5" destOrd="0" presId="urn:microsoft.com/office/officeart/2005/8/layout/chevron2"/>
    <dgm:cxn modelId="{7EB2ED43-3496-4015-B557-E48A6CE7DF5E}" type="presParOf" srcId="{FC72EDE5-0743-460E-869A-967A478E36F7}" destId="{82D7D82D-24A1-4235-B315-76CC066CB758}" srcOrd="6" destOrd="0" presId="urn:microsoft.com/office/officeart/2005/8/layout/chevron2"/>
    <dgm:cxn modelId="{A1E77C60-3321-4263-80B1-DEB53A0DD548}" type="presParOf" srcId="{82D7D82D-24A1-4235-B315-76CC066CB758}" destId="{26783E1A-87E5-4A92-B3B3-0DA18C352FC3}" srcOrd="0" destOrd="0" presId="urn:microsoft.com/office/officeart/2005/8/layout/chevron2"/>
    <dgm:cxn modelId="{A263B6C7-9DAE-43CF-94C7-0526A41C34FB}" type="presParOf" srcId="{82D7D82D-24A1-4235-B315-76CC066CB758}" destId="{A36787BB-A70E-48B3-9F4D-ADB3D2EBDF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05BD51-1408-49EE-9F92-775F977C549F}" type="doc">
      <dgm:prSet loTypeId="urn:microsoft.com/office/officeart/2005/8/layout/chevron2" loCatId="process" qsTypeId="urn:microsoft.com/office/officeart/2005/8/quickstyle/simple3" qsCatId="simple" csTypeId="urn:microsoft.com/office/officeart/2005/8/colors/accent2_5" csCatId="accent2" phldr="1"/>
      <dgm:spPr/>
      <dgm:t>
        <a:bodyPr/>
        <a:lstStyle/>
        <a:p>
          <a:endParaRPr lang="de-DE"/>
        </a:p>
      </dgm:t>
    </dgm:pt>
    <dgm:pt modelId="{37F51FE0-AF8D-4F1D-A98F-B061B54FDF42}">
      <dgm:prSet phldrT="[Text]" custT="1"/>
      <dgm:spPr>
        <a:xfrm rot="5400000">
          <a:off x="-156699" y="15908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Kontakt, Einstieg</a:t>
          </a:r>
        </a:p>
      </dgm:t>
    </dgm:pt>
    <dgm:pt modelId="{6A52C695-5936-4ABA-9323-A8C4BD4F1F20}" type="parTrans" cxnId="{75AED93A-DA3C-479B-9800-58295C5327C2}">
      <dgm:prSet/>
      <dgm:spPr/>
      <dgm:t>
        <a:bodyPr/>
        <a:lstStyle/>
        <a:p>
          <a:endParaRPr lang="de-DE" sz="1200"/>
        </a:p>
      </dgm:t>
    </dgm:pt>
    <dgm:pt modelId="{936725A0-723B-4578-B95F-719DB38FCD8C}" type="sibTrans" cxnId="{75AED93A-DA3C-479B-9800-58295C5327C2}">
      <dgm:prSet/>
      <dgm:spPr/>
      <dgm:t>
        <a:bodyPr/>
        <a:lstStyle/>
        <a:p>
          <a:endParaRPr lang="de-DE" sz="1200"/>
        </a:p>
      </dgm:t>
    </dgm:pt>
    <dgm:pt modelId="{8088446E-DE61-46FD-A2FF-C3C0268C5A7D}">
      <dgm:prSet phldrT="[Text]" custT="1"/>
      <dgm:spPr>
        <a:xfrm rot="5400000">
          <a:off x="2835991" y="-2102338"/>
          <a:ext cx="679030" cy="488848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freundliche*r Gastgeber*in	</a:t>
          </a:r>
          <a:r>
            <a:rPr lang="de-DE" sz="2400" i="1" dirty="0">
              <a:solidFill>
                <a:srgbClr val="8CC061"/>
              </a:solidFill>
              <a:latin typeface="Calibri"/>
              <a:ea typeface="+mn-ea"/>
              <a:cs typeface="+mn-cs"/>
            </a:rPr>
            <a:t>    Begrüßung, Klärungen,     				    Blitzlicht</a:t>
          </a:r>
        </a:p>
      </dgm:t>
    </dgm:pt>
    <dgm:pt modelId="{CEBBD018-4FE3-4999-92F6-B29F2D42A013}" type="parTrans" cxnId="{50C1F5B0-75F7-4807-BF7D-A9BA26AD632D}">
      <dgm:prSet/>
      <dgm:spPr/>
      <dgm:t>
        <a:bodyPr/>
        <a:lstStyle/>
        <a:p>
          <a:endParaRPr lang="de-DE" sz="1200"/>
        </a:p>
      </dgm:t>
    </dgm:pt>
    <dgm:pt modelId="{5E2E4F1F-280E-422B-95B7-2A80BEF8D1D9}" type="sibTrans" cxnId="{50C1F5B0-75F7-4807-BF7D-A9BA26AD632D}">
      <dgm:prSet/>
      <dgm:spPr/>
      <dgm:t>
        <a:bodyPr/>
        <a:lstStyle/>
        <a:p>
          <a:endParaRPr lang="de-DE" sz="1200"/>
        </a:p>
      </dgm:t>
    </dgm:pt>
    <dgm:pt modelId="{7035CF0B-1853-45C5-AF1A-BA09034CEB36}">
      <dgm:prSet phldrT="[Text]" custT="1"/>
      <dgm:spPr>
        <a:xfrm rot="5400000">
          <a:off x="2835991" y="-1207552"/>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 strukturgebende*r Planer*in	</a:t>
          </a:r>
          <a:r>
            <a:rPr lang="de-DE" sz="2400" i="1" dirty="0">
              <a:solidFill>
                <a:srgbClr val="8CC061"/>
              </a:solidFill>
              <a:latin typeface="Calibri"/>
              <a:ea typeface="+mn-ea"/>
              <a:cs typeface="+mn-cs"/>
            </a:rPr>
            <a:t>    Wahl eines Ausflugsziels         				    (Ort)</a:t>
          </a:r>
        </a:p>
      </dgm:t>
    </dgm:pt>
    <dgm:pt modelId="{4D6CDD0F-978C-4515-B3F6-82DA510E27A4}" type="parTrans" cxnId="{8EBDC9D6-10E6-4BA4-883D-8D4535BA9A62}">
      <dgm:prSet/>
      <dgm:spPr/>
      <dgm:t>
        <a:bodyPr/>
        <a:lstStyle/>
        <a:p>
          <a:endParaRPr lang="de-DE" sz="1200"/>
        </a:p>
      </dgm:t>
    </dgm:pt>
    <dgm:pt modelId="{83FB1152-480C-46DD-B65D-649AF2FA93C2}" type="sibTrans" cxnId="{8EBDC9D6-10E6-4BA4-883D-8D4535BA9A62}">
      <dgm:prSet/>
      <dgm:spPr/>
      <dgm:t>
        <a:bodyPr/>
        <a:lstStyle/>
        <a:p>
          <a:endParaRPr lang="de-DE" sz="1200"/>
        </a:p>
      </dgm:t>
    </dgm:pt>
    <dgm:pt modelId="{370DCC24-88DC-4D3B-85E7-45E24ACC7DB4}">
      <dgm:prSet phldrT="[Text]" custT="1"/>
      <dgm:spPr>
        <a:xfrm rot="5400000">
          <a:off x="-156699" y="1948661"/>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Erzähl-raum</a:t>
          </a:r>
        </a:p>
      </dgm:t>
    </dgm:pt>
    <dgm:pt modelId="{36AB5743-E3AA-4A3B-8A16-FA08C8C399AE}" type="parTrans" cxnId="{6F69B11A-3843-47F0-BC71-BB99EBF6DCF1}">
      <dgm:prSet/>
      <dgm:spPr/>
      <dgm:t>
        <a:bodyPr/>
        <a:lstStyle/>
        <a:p>
          <a:endParaRPr lang="de-DE" sz="1200"/>
        </a:p>
      </dgm:t>
    </dgm:pt>
    <dgm:pt modelId="{5D0120C1-5DC0-4C02-B221-FA10B8D23F46}" type="sibTrans" cxnId="{6F69B11A-3843-47F0-BC71-BB99EBF6DCF1}">
      <dgm:prSet/>
      <dgm:spPr/>
      <dgm:t>
        <a:bodyPr/>
        <a:lstStyle/>
        <a:p>
          <a:endParaRPr lang="de-DE" sz="1200"/>
        </a:p>
      </dgm:t>
    </dgm:pt>
    <dgm:pt modelId="{19162525-E518-401C-8175-CFCDD68A7910}">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228600" lvl="1" indent="0" algn="l" defTabSz="1066800">
            <a:lnSpc>
              <a:spcPct val="90000"/>
            </a:lnSpc>
            <a:spcBef>
              <a:spcPct val="0"/>
            </a:spcBef>
            <a:spcAft>
              <a:spcPct val="15000"/>
            </a:spcAft>
            <a:buNone/>
          </a:pPr>
          <a:endParaRPr lang="de-DE" sz="2400" dirty="0">
            <a:solidFill>
              <a:srgbClr val="549E39">
                <a:lumMod val="75000"/>
              </a:srgbClr>
            </a:solidFill>
            <a:latin typeface="Calibri"/>
            <a:ea typeface="+mn-ea"/>
            <a:cs typeface="+mn-cs"/>
          </a:endParaRPr>
        </a:p>
      </dgm:t>
    </dgm:pt>
    <dgm:pt modelId="{30CF25C0-9867-4C48-838F-A5F0DAF705C5}" type="parTrans" cxnId="{ADE3700C-4E16-48B7-AB1A-87FB356D29F8}">
      <dgm:prSet/>
      <dgm:spPr/>
      <dgm:t>
        <a:bodyPr/>
        <a:lstStyle/>
        <a:p>
          <a:endParaRPr lang="de-DE" sz="1200"/>
        </a:p>
      </dgm:t>
    </dgm:pt>
    <dgm:pt modelId="{DB4C7908-126C-45E9-BFC3-EF33D3E773BF}" type="sibTrans" cxnId="{ADE3700C-4E16-48B7-AB1A-87FB356D29F8}">
      <dgm:prSet/>
      <dgm:spPr/>
      <dgm:t>
        <a:bodyPr/>
        <a:lstStyle/>
        <a:p>
          <a:endParaRPr lang="de-DE" sz="1200"/>
        </a:p>
      </dgm:t>
    </dgm:pt>
    <dgm:pt modelId="{413396D3-2082-411B-A638-AF5FDA47FF20}">
      <dgm:prSet custT="1"/>
      <dgm:spPr>
        <a:xfrm rot="5400000">
          <a:off x="-156699" y="2843448"/>
          <a:ext cx="1044661" cy="731263"/>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gm:spPr>
      <dgm:t>
        <a:bodyPr/>
        <a:lstStyle/>
        <a:p>
          <a:r>
            <a:rPr lang="de-DE" sz="1800" b="0" dirty="0">
              <a:solidFill>
                <a:schemeClr val="tx1">
                  <a:lumMod val="75000"/>
                  <a:lumOff val="25000"/>
                </a:schemeClr>
              </a:solidFill>
              <a:latin typeface="Calibri"/>
              <a:ea typeface="+mn-ea"/>
              <a:cs typeface="+mn-cs"/>
            </a:rPr>
            <a:t>Ab-schluss</a:t>
          </a:r>
        </a:p>
      </dgm:t>
    </dgm:pt>
    <dgm:pt modelId="{3B729534-02B6-46E7-99C0-E2FA8A4FD797}" type="parTrans" cxnId="{8F4B88FB-8F33-48EB-8508-555B2D68D021}">
      <dgm:prSet/>
      <dgm:spPr/>
      <dgm:t>
        <a:bodyPr/>
        <a:lstStyle/>
        <a:p>
          <a:endParaRPr lang="de-DE" sz="2000"/>
        </a:p>
      </dgm:t>
    </dgm:pt>
    <dgm:pt modelId="{C264EF5E-379C-420F-A365-A5A6BAA547A4}" type="sibTrans" cxnId="{8F4B88FB-8F33-48EB-8508-555B2D68D021}">
      <dgm:prSet/>
      <dgm:spPr/>
      <dgm:t>
        <a:bodyPr/>
        <a:lstStyle/>
        <a:p>
          <a:endParaRPr lang="de-DE" sz="2000"/>
        </a:p>
      </dgm:t>
    </dgm:pt>
    <dgm:pt modelId="{EF5F71AD-7B34-45A7-A723-6D81BD25EC6D}">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interessierte*r			</a:t>
          </a:r>
          <a:r>
            <a:rPr lang="de-DE" sz="2400" i="1" dirty="0">
              <a:solidFill>
                <a:srgbClr val="8CC061"/>
              </a:solidFill>
              <a:latin typeface="Calibri"/>
              <a:ea typeface="+mn-ea"/>
              <a:cs typeface="+mn-cs"/>
            </a:rPr>
            <a:t>Raum zum Erzählen</a:t>
          </a:r>
          <a:br>
            <a:rPr lang="de-DE" sz="2400" i="1" dirty="0">
              <a:solidFill>
                <a:srgbClr val="8CC061"/>
              </a:solidFill>
              <a:latin typeface="Calibri"/>
              <a:ea typeface="+mn-ea"/>
              <a:cs typeface="+mn-cs"/>
            </a:rPr>
          </a:br>
          <a:r>
            <a:rPr lang="de-DE" sz="2400" dirty="0">
              <a:solidFill>
                <a:sysClr val="windowText" lastClr="000000">
                  <a:hueOff val="0"/>
                  <a:satOff val="0"/>
                  <a:lumOff val="0"/>
                  <a:alphaOff val="0"/>
                </a:sysClr>
              </a:solidFill>
              <a:latin typeface="Calibri"/>
              <a:ea typeface="+mn-ea"/>
              <a:cs typeface="+mn-cs"/>
            </a:rPr>
            <a:t>   Gesprächspartner*in		</a:t>
          </a:r>
          <a:r>
            <a:rPr lang="de-DE" sz="2400" i="1"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2400" dirty="0">
            <a:solidFill>
              <a:sysClr val="windowText" lastClr="000000">
                <a:hueOff val="0"/>
                <a:satOff val="0"/>
                <a:lumOff val="0"/>
                <a:alphaOff val="0"/>
              </a:sysClr>
            </a:solidFill>
            <a:latin typeface="Calibri"/>
            <a:ea typeface="+mn-ea"/>
            <a:cs typeface="+mn-cs"/>
          </a:endParaRPr>
        </a:p>
      </dgm:t>
    </dgm:pt>
    <dgm:pt modelId="{01A7CA41-C44B-4925-BBF9-B92F100F80D4}" type="parTrans" cxnId="{FABA323E-803A-4B21-B64E-1945375B7B60}">
      <dgm:prSet/>
      <dgm:spPr/>
      <dgm:t>
        <a:bodyPr/>
        <a:lstStyle/>
        <a:p>
          <a:endParaRPr lang="de-DE" sz="2000"/>
        </a:p>
      </dgm:t>
    </dgm:pt>
    <dgm:pt modelId="{D87DA839-D0F4-47F1-95DA-A41302AD5399}" type="sibTrans" cxnId="{FABA323E-803A-4B21-B64E-1945375B7B60}">
      <dgm:prSet/>
      <dgm:spPr/>
      <dgm:t>
        <a:bodyPr/>
        <a:lstStyle/>
        <a:p>
          <a:endParaRPr lang="de-DE" sz="2000"/>
        </a:p>
      </dgm:t>
    </dgm:pt>
    <dgm:pt modelId="{72DA3439-2C25-49CD-BDCE-9185290D94A3}">
      <dgm:prSet custT="1"/>
      <dgm:spPr>
        <a:xfrm rot="5400000">
          <a:off x="2835991" y="582020"/>
          <a:ext cx="679030" cy="4888486"/>
        </a:xfr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rückblickende*r Gastgeber*in	</a:t>
          </a:r>
          <a:r>
            <a:rPr lang="de-DE" sz="2400" i="1" dirty="0">
              <a:solidFill>
                <a:srgbClr val="8CC061"/>
              </a:solidFill>
              <a:latin typeface="Calibri"/>
              <a:ea typeface="+mn-ea"/>
              <a:cs typeface="+mn-cs"/>
            </a:rPr>
            <a:t>Positiver Ausklang, 					  	Themenbewertung, Ausblick</a:t>
          </a:r>
        </a:p>
      </dgm:t>
    </dgm:pt>
    <dgm:pt modelId="{683DE3D6-CFD1-451B-A1C2-6F81EA89BF07}" type="parTrans" cxnId="{93953608-2BC9-4F21-80AB-92C977E8B1A5}">
      <dgm:prSet/>
      <dgm:spPr/>
      <dgm:t>
        <a:bodyPr/>
        <a:lstStyle/>
        <a:p>
          <a:endParaRPr lang="de-DE"/>
        </a:p>
      </dgm:t>
    </dgm:pt>
    <dgm:pt modelId="{0D767831-8539-4E35-965A-26E05734B216}" type="sibTrans" cxnId="{93953608-2BC9-4F21-80AB-92C977E8B1A5}">
      <dgm:prSet/>
      <dgm:spPr/>
      <dgm:t>
        <a:bodyPr/>
        <a:lstStyle/>
        <a:p>
          <a:endParaRPr lang="de-DE"/>
        </a:p>
      </dgm:t>
    </dgm:pt>
    <dgm:pt modelId="{458D82F3-C0D1-49A6-871E-AC20FAABA24A}">
      <dgm:prSet phldrT="[Text]" custT="1"/>
      <dgm:spPr>
        <a:xfrm rot="5400000">
          <a:off x="-156699" y="1053875"/>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Themen-findung</a:t>
          </a:r>
        </a:p>
      </dgm:t>
    </dgm:pt>
    <dgm:pt modelId="{61B73949-5A4D-46DD-850B-3EB1ED3EBDDE}" type="sibTrans" cxnId="{D907A3A2-B3BE-48CF-8824-74A38A97DF21}">
      <dgm:prSet/>
      <dgm:spPr/>
      <dgm:t>
        <a:bodyPr/>
        <a:lstStyle/>
        <a:p>
          <a:endParaRPr lang="de-DE" sz="1200"/>
        </a:p>
      </dgm:t>
    </dgm:pt>
    <dgm:pt modelId="{0959BE80-AA12-448F-844A-53A656E6EECF}" type="parTrans" cxnId="{D907A3A2-B3BE-48CF-8824-74A38A97DF21}">
      <dgm:prSet/>
      <dgm:spPr/>
      <dgm:t>
        <a:bodyPr/>
        <a:lstStyle/>
        <a:p>
          <a:endParaRPr lang="de-DE" sz="1200"/>
        </a:p>
      </dgm:t>
    </dgm:pt>
    <dgm:pt modelId="{FC72EDE5-0743-460E-869A-967A478E36F7}" type="pres">
      <dgm:prSet presAssocID="{5F05BD51-1408-49EE-9F92-775F977C549F}" presName="linearFlow" presStyleCnt="0">
        <dgm:presLayoutVars>
          <dgm:dir/>
          <dgm:animLvl val="lvl"/>
          <dgm:resizeHandles val="exact"/>
        </dgm:presLayoutVars>
      </dgm:prSet>
      <dgm:spPr/>
      <dgm:t>
        <a:bodyPr/>
        <a:lstStyle/>
        <a:p>
          <a:endParaRPr lang="de-DE"/>
        </a:p>
      </dgm:t>
    </dgm:pt>
    <dgm:pt modelId="{AF72F6D2-4943-41FD-89FC-3167085AECDD}" type="pres">
      <dgm:prSet presAssocID="{37F51FE0-AF8D-4F1D-A98F-B061B54FDF42}" presName="composite" presStyleCnt="0"/>
      <dgm:spPr/>
    </dgm:pt>
    <dgm:pt modelId="{5029C816-6076-4035-B2A9-CEB23F7DA761}" type="pres">
      <dgm:prSet presAssocID="{37F51FE0-AF8D-4F1D-A98F-B061B54FDF42}" presName="parentText" presStyleLbl="alignNode1" presStyleIdx="0" presStyleCnt="4">
        <dgm:presLayoutVars>
          <dgm:chMax val="1"/>
          <dgm:bulletEnabled val="1"/>
        </dgm:presLayoutVars>
      </dgm:prSet>
      <dgm:spPr/>
      <dgm:t>
        <a:bodyPr/>
        <a:lstStyle/>
        <a:p>
          <a:endParaRPr lang="de-DE"/>
        </a:p>
      </dgm:t>
    </dgm:pt>
    <dgm:pt modelId="{E765BF32-3F2F-4248-8F98-F05219E731A6}" type="pres">
      <dgm:prSet presAssocID="{37F51FE0-AF8D-4F1D-A98F-B061B54FDF42}" presName="descendantText" presStyleLbl="alignAcc1" presStyleIdx="0" presStyleCnt="4">
        <dgm:presLayoutVars>
          <dgm:bulletEnabled val="1"/>
        </dgm:presLayoutVars>
      </dgm:prSet>
      <dgm:spPr>
        <a:prstGeom prst="round2SameRect">
          <a:avLst/>
        </a:prstGeom>
      </dgm:spPr>
      <dgm:t>
        <a:bodyPr/>
        <a:lstStyle/>
        <a:p>
          <a:endParaRPr lang="de-DE"/>
        </a:p>
      </dgm:t>
    </dgm:pt>
    <dgm:pt modelId="{A3BCDF04-6E9E-4A8C-9B57-C8ABD811865B}" type="pres">
      <dgm:prSet presAssocID="{936725A0-723B-4578-B95F-719DB38FCD8C}" presName="sp" presStyleCnt="0"/>
      <dgm:spPr/>
    </dgm:pt>
    <dgm:pt modelId="{1026A3F4-69A0-4036-A6F3-E1E92D258196}" type="pres">
      <dgm:prSet presAssocID="{458D82F3-C0D1-49A6-871E-AC20FAABA24A}" presName="composite" presStyleCnt="0"/>
      <dgm:spPr/>
    </dgm:pt>
    <dgm:pt modelId="{6C1D2135-4308-4A7C-B644-7A9AAF7DAF0C}" type="pres">
      <dgm:prSet presAssocID="{458D82F3-C0D1-49A6-871E-AC20FAABA24A}" presName="parentText" presStyleLbl="alignNode1" presStyleIdx="1" presStyleCnt="4">
        <dgm:presLayoutVars>
          <dgm:chMax val="1"/>
          <dgm:bulletEnabled val="1"/>
        </dgm:presLayoutVars>
      </dgm:prSet>
      <dgm:spPr/>
      <dgm:t>
        <a:bodyPr/>
        <a:lstStyle/>
        <a:p>
          <a:endParaRPr lang="de-DE"/>
        </a:p>
      </dgm:t>
    </dgm:pt>
    <dgm:pt modelId="{280256C1-F071-4FAB-9CF5-A2EF211BA2BD}" type="pres">
      <dgm:prSet presAssocID="{458D82F3-C0D1-49A6-871E-AC20FAABA24A}" presName="descendantText" presStyleLbl="alignAcc1" presStyleIdx="1" presStyleCnt="4">
        <dgm:presLayoutVars>
          <dgm:bulletEnabled val="1"/>
        </dgm:presLayoutVars>
      </dgm:prSet>
      <dgm:spPr/>
      <dgm:t>
        <a:bodyPr/>
        <a:lstStyle/>
        <a:p>
          <a:endParaRPr lang="de-DE"/>
        </a:p>
      </dgm:t>
    </dgm:pt>
    <dgm:pt modelId="{1793AD9B-5943-4601-B55E-C634399F3851}" type="pres">
      <dgm:prSet presAssocID="{61B73949-5A4D-46DD-850B-3EB1ED3EBDDE}" presName="sp" presStyleCnt="0"/>
      <dgm:spPr/>
    </dgm:pt>
    <dgm:pt modelId="{0690A6CD-8803-47D2-8C7B-5F0DFB59CD63}" type="pres">
      <dgm:prSet presAssocID="{370DCC24-88DC-4D3B-85E7-45E24ACC7DB4}" presName="composite" presStyleCnt="0"/>
      <dgm:spPr/>
    </dgm:pt>
    <dgm:pt modelId="{8B8DC20F-347E-43E6-BE0E-8C477E8F7EEF}" type="pres">
      <dgm:prSet presAssocID="{370DCC24-88DC-4D3B-85E7-45E24ACC7DB4}" presName="parentText" presStyleLbl="alignNode1" presStyleIdx="2" presStyleCnt="4">
        <dgm:presLayoutVars>
          <dgm:chMax val="1"/>
          <dgm:bulletEnabled val="1"/>
        </dgm:presLayoutVars>
      </dgm:prSet>
      <dgm:spPr/>
      <dgm:t>
        <a:bodyPr/>
        <a:lstStyle/>
        <a:p>
          <a:endParaRPr lang="de-DE"/>
        </a:p>
      </dgm:t>
    </dgm:pt>
    <dgm:pt modelId="{C34C7DA6-BA2A-4B00-A518-AF4054241C5A}" type="pres">
      <dgm:prSet presAssocID="{370DCC24-88DC-4D3B-85E7-45E24ACC7DB4}" presName="descendantText" presStyleLbl="alignAcc1" presStyleIdx="2" presStyleCnt="4">
        <dgm:presLayoutVars>
          <dgm:bulletEnabled val="1"/>
        </dgm:presLayoutVars>
      </dgm:prSet>
      <dgm:spPr>
        <a:prstGeom prst="round2SameRect">
          <a:avLst/>
        </a:prstGeom>
      </dgm:spPr>
      <dgm:t>
        <a:bodyPr/>
        <a:lstStyle/>
        <a:p>
          <a:endParaRPr lang="de-DE"/>
        </a:p>
      </dgm:t>
    </dgm:pt>
    <dgm:pt modelId="{A8698018-5A95-4E29-B361-12A9591D158E}" type="pres">
      <dgm:prSet presAssocID="{5D0120C1-5DC0-4C02-B221-FA10B8D23F46}" presName="sp" presStyleCnt="0"/>
      <dgm:spPr/>
    </dgm:pt>
    <dgm:pt modelId="{82D7D82D-24A1-4235-B315-76CC066CB758}" type="pres">
      <dgm:prSet presAssocID="{413396D3-2082-411B-A638-AF5FDA47FF20}" presName="composite" presStyleCnt="0"/>
      <dgm:spPr/>
    </dgm:pt>
    <dgm:pt modelId="{26783E1A-87E5-4A92-B3B3-0DA18C352FC3}" type="pres">
      <dgm:prSet presAssocID="{413396D3-2082-411B-A638-AF5FDA47FF20}" presName="parentText" presStyleLbl="alignNode1" presStyleIdx="3" presStyleCnt="4">
        <dgm:presLayoutVars>
          <dgm:chMax val="1"/>
          <dgm:bulletEnabled val="1"/>
        </dgm:presLayoutVars>
      </dgm:prSet>
      <dgm:spPr/>
      <dgm:t>
        <a:bodyPr/>
        <a:lstStyle/>
        <a:p>
          <a:endParaRPr lang="de-DE"/>
        </a:p>
      </dgm:t>
    </dgm:pt>
    <dgm:pt modelId="{A36787BB-A70E-48B3-9F4D-ADB3D2EBDF3D}" type="pres">
      <dgm:prSet presAssocID="{413396D3-2082-411B-A638-AF5FDA47FF20}" presName="descendantText" presStyleLbl="alignAcc1" presStyleIdx="3" presStyleCnt="4" custScaleY="100195">
        <dgm:presLayoutVars>
          <dgm:bulletEnabled val="1"/>
        </dgm:presLayoutVars>
      </dgm:prSet>
      <dgm:spPr>
        <a:prstGeom prst="round2SameRect">
          <a:avLst/>
        </a:prstGeom>
      </dgm:spPr>
      <dgm:t>
        <a:bodyPr/>
        <a:lstStyle/>
        <a:p>
          <a:endParaRPr lang="de-DE"/>
        </a:p>
      </dgm:t>
    </dgm:pt>
  </dgm:ptLst>
  <dgm:cxnLst>
    <dgm:cxn modelId="{ADE3700C-4E16-48B7-AB1A-87FB356D29F8}" srcId="{370DCC24-88DC-4D3B-85E7-45E24ACC7DB4}" destId="{19162525-E518-401C-8175-CFCDD68A7910}" srcOrd="0" destOrd="0" parTransId="{30CF25C0-9867-4C48-838F-A5F0DAF705C5}" sibTransId="{DB4C7908-126C-45E9-BFC3-EF33D3E773BF}"/>
    <dgm:cxn modelId="{9F747BCA-0494-4634-B86C-5EA0334384A7}" type="presOf" srcId="{19162525-E518-401C-8175-CFCDD68A7910}" destId="{C34C7DA6-BA2A-4B00-A518-AF4054241C5A}" srcOrd="0" destOrd="0" presId="urn:microsoft.com/office/officeart/2005/8/layout/chevron2"/>
    <dgm:cxn modelId="{93953608-2BC9-4F21-80AB-92C977E8B1A5}" srcId="{413396D3-2082-411B-A638-AF5FDA47FF20}" destId="{72DA3439-2C25-49CD-BDCE-9185290D94A3}" srcOrd="0" destOrd="0" parTransId="{683DE3D6-CFD1-451B-A1C2-6F81EA89BF07}" sibTransId="{0D767831-8539-4E35-965A-26E05734B216}"/>
    <dgm:cxn modelId="{2A43A91C-AA13-4422-83CA-F79AA8D7A00F}" type="presOf" srcId="{37F51FE0-AF8D-4F1D-A98F-B061B54FDF42}" destId="{5029C816-6076-4035-B2A9-CEB23F7DA761}" srcOrd="0" destOrd="0" presId="urn:microsoft.com/office/officeart/2005/8/layout/chevron2"/>
    <dgm:cxn modelId="{D907A3A2-B3BE-48CF-8824-74A38A97DF21}" srcId="{5F05BD51-1408-49EE-9F92-775F977C549F}" destId="{458D82F3-C0D1-49A6-871E-AC20FAABA24A}" srcOrd="1" destOrd="0" parTransId="{0959BE80-AA12-448F-844A-53A656E6EECF}" sibTransId="{61B73949-5A4D-46DD-850B-3EB1ED3EBDDE}"/>
    <dgm:cxn modelId="{6F69B11A-3843-47F0-BC71-BB99EBF6DCF1}" srcId="{5F05BD51-1408-49EE-9F92-775F977C549F}" destId="{370DCC24-88DC-4D3B-85E7-45E24ACC7DB4}" srcOrd="2" destOrd="0" parTransId="{36AB5743-E3AA-4A3B-8A16-FA08C8C399AE}" sibTransId="{5D0120C1-5DC0-4C02-B221-FA10B8D23F46}"/>
    <dgm:cxn modelId="{03AE7895-6713-4A70-A2DC-739CD6C28E67}" type="presOf" srcId="{370DCC24-88DC-4D3B-85E7-45E24ACC7DB4}" destId="{8B8DC20F-347E-43E6-BE0E-8C477E8F7EEF}" srcOrd="0" destOrd="0" presId="urn:microsoft.com/office/officeart/2005/8/layout/chevron2"/>
    <dgm:cxn modelId="{397B2619-D1AB-438A-ABF6-3077C4EFB36E}" type="presOf" srcId="{458D82F3-C0D1-49A6-871E-AC20FAABA24A}" destId="{6C1D2135-4308-4A7C-B644-7A9AAF7DAF0C}" srcOrd="0" destOrd="0" presId="urn:microsoft.com/office/officeart/2005/8/layout/chevron2"/>
    <dgm:cxn modelId="{75AED93A-DA3C-479B-9800-58295C5327C2}" srcId="{5F05BD51-1408-49EE-9F92-775F977C549F}" destId="{37F51FE0-AF8D-4F1D-A98F-B061B54FDF42}" srcOrd="0" destOrd="0" parTransId="{6A52C695-5936-4ABA-9323-A8C4BD4F1F20}" sibTransId="{936725A0-723B-4578-B95F-719DB38FCD8C}"/>
    <dgm:cxn modelId="{50C1F5B0-75F7-4807-BF7D-A9BA26AD632D}" srcId="{37F51FE0-AF8D-4F1D-A98F-B061B54FDF42}" destId="{8088446E-DE61-46FD-A2FF-C3C0268C5A7D}" srcOrd="0" destOrd="0" parTransId="{CEBBD018-4FE3-4999-92F6-B29F2D42A013}" sibTransId="{5E2E4F1F-280E-422B-95B7-2A80BEF8D1D9}"/>
    <dgm:cxn modelId="{8EBDC9D6-10E6-4BA4-883D-8D4535BA9A62}" srcId="{458D82F3-C0D1-49A6-871E-AC20FAABA24A}" destId="{7035CF0B-1853-45C5-AF1A-BA09034CEB36}" srcOrd="0" destOrd="0" parTransId="{4D6CDD0F-978C-4515-B3F6-82DA510E27A4}" sibTransId="{83FB1152-480C-46DD-B65D-649AF2FA93C2}"/>
    <dgm:cxn modelId="{626BB20F-7009-425E-8751-17E9B50813EA}" type="presOf" srcId="{7035CF0B-1853-45C5-AF1A-BA09034CEB36}" destId="{280256C1-F071-4FAB-9CF5-A2EF211BA2BD}" srcOrd="0" destOrd="0" presId="urn:microsoft.com/office/officeart/2005/8/layout/chevron2"/>
    <dgm:cxn modelId="{297B46E2-9BB4-4D11-9DAB-7DAB124A9C58}" type="presOf" srcId="{5F05BD51-1408-49EE-9F92-775F977C549F}" destId="{FC72EDE5-0743-460E-869A-967A478E36F7}" srcOrd="0" destOrd="0" presId="urn:microsoft.com/office/officeart/2005/8/layout/chevron2"/>
    <dgm:cxn modelId="{7FD02FE3-DF84-4F20-9C3B-B6DAC5E6839A}" type="presOf" srcId="{72DA3439-2C25-49CD-BDCE-9185290D94A3}" destId="{A36787BB-A70E-48B3-9F4D-ADB3D2EBDF3D}" srcOrd="0" destOrd="0" presId="urn:microsoft.com/office/officeart/2005/8/layout/chevron2"/>
    <dgm:cxn modelId="{E1862C8D-A9E5-4E88-A847-919A097DF6CD}" type="presOf" srcId="{EF5F71AD-7B34-45A7-A723-6D81BD25EC6D}" destId="{C34C7DA6-BA2A-4B00-A518-AF4054241C5A}" srcOrd="0" destOrd="1" presId="urn:microsoft.com/office/officeart/2005/8/layout/chevron2"/>
    <dgm:cxn modelId="{8F4B88FB-8F33-48EB-8508-555B2D68D021}" srcId="{5F05BD51-1408-49EE-9F92-775F977C549F}" destId="{413396D3-2082-411B-A638-AF5FDA47FF20}" srcOrd="3" destOrd="0" parTransId="{3B729534-02B6-46E7-99C0-E2FA8A4FD797}" sibTransId="{C264EF5E-379C-420F-A365-A5A6BAA547A4}"/>
    <dgm:cxn modelId="{FABA323E-803A-4B21-B64E-1945375B7B60}" srcId="{370DCC24-88DC-4D3B-85E7-45E24ACC7DB4}" destId="{EF5F71AD-7B34-45A7-A723-6D81BD25EC6D}" srcOrd="1" destOrd="0" parTransId="{01A7CA41-C44B-4925-BBF9-B92F100F80D4}" sibTransId="{D87DA839-D0F4-47F1-95DA-A41302AD5399}"/>
    <dgm:cxn modelId="{82A07927-F23E-42F6-8D70-9A269A2B3BBF}" type="presOf" srcId="{413396D3-2082-411B-A638-AF5FDA47FF20}" destId="{26783E1A-87E5-4A92-B3B3-0DA18C352FC3}" srcOrd="0" destOrd="0" presId="urn:microsoft.com/office/officeart/2005/8/layout/chevron2"/>
    <dgm:cxn modelId="{6DDB3030-FFA5-4006-AC2E-8F45606B5484}" type="presOf" srcId="{8088446E-DE61-46FD-A2FF-C3C0268C5A7D}" destId="{E765BF32-3F2F-4248-8F98-F05219E731A6}" srcOrd="0" destOrd="0" presId="urn:microsoft.com/office/officeart/2005/8/layout/chevron2"/>
    <dgm:cxn modelId="{0B9AE5EA-AD25-4687-BD8B-FBA5A37427E5}" type="presParOf" srcId="{FC72EDE5-0743-460E-869A-967A478E36F7}" destId="{AF72F6D2-4943-41FD-89FC-3167085AECDD}" srcOrd="0" destOrd="0" presId="urn:microsoft.com/office/officeart/2005/8/layout/chevron2"/>
    <dgm:cxn modelId="{1EF94A3E-082A-44CF-953F-4DE6A78991D8}" type="presParOf" srcId="{AF72F6D2-4943-41FD-89FC-3167085AECDD}" destId="{5029C816-6076-4035-B2A9-CEB23F7DA761}" srcOrd="0" destOrd="0" presId="urn:microsoft.com/office/officeart/2005/8/layout/chevron2"/>
    <dgm:cxn modelId="{A9264724-18AC-4811-9FC3-8B79D45026C4}" type="presParOf" srcId="{AF72F6D2-4943-41FD-89FC-3167085AECDD}" destId="{E765BF32-3F2F-4248-8F98-F05219E731A6}" srcOrd="1" destOrd="0" presId="urn:microsoft.com/office/officeart/2005/8/layout/chevron2"/>
    <dgm:cxn modelId="{5C727D96-B6BB-4407-88C2-AD4728EAD4DD}" type="presParOf" srcId="{FC72EDE5-0743-460E-869A-967A478E36F7}" destId="{A3BCDF04-6E9E-4A8C-9B57-C8ABD811865B}" srcOrd="1" destOrd="0" presId="urn:microsoft.com/office/officeart/2005/8/layout/chevron2"/>
    <dgm:cxn modelId="{EB28BCA3-28D5-4426-9359-8B0E7C2F805D}" type="presParOf" srcId="{FC72EDE5-0743-460E-869A-967A478E36F7}" destId="{1026A3F4-69A0-4036-A6F3-E1E92D258196}" srcOrd="2" destOrd="0" presId="urn:microsoft.com/office/officeart/2005/8/layout/chevron2"/>
    <dgm:cxn modelId="{79D0DEA1-DEC6-44AF-87AB-4532A0052EE7}" type="presParOf" srcId="{1026A3F4-69A0-4036-A6F3-E1E92D258196}" destId="{6C1D2135-4308-4A7C-B644-7A9AAF7DAF0C}" srcOrd="0" destOrd="0" presId="urn:microsoft.com/office/officeart/2005/8/layout/chevron2"/>
    <dgm:cxn modelId="{CDCAD372-660E-4B5F-A567-BAC4998B80BB}" type="presParOf" srcId="{1026A3F4-69A0-4036-A6F3-E1E92D258196}" destId="{280256C1-F071-4FAB-9CF5-A2EF211BA2BD}" srcOrd="1" destOrd="0" presId="urn:microsoft.com/office/officeart/2005/8/layout/chevron2"/>
    <dgm:cxn modelId="{ED1BC963-D7E0-4349-8E21-59B6BC29F948}" type="presParOf" srcId="{FC72EDE5-0743-460E-869A-967A478E36F7}" destId="{1793AD9B-5943-4601-B55E-C634399F3851}" srcOrd="3" destOrd="0" presId="urn:microsoft.com/office/officeart/2005/8/layout/chevron2"/>
    <dgm:cxn modelId="{CE467BFE-7A72-4390-9697-8E57A0E56E33}" type="presParOf" srcId="{FC72EDE5-0743-460E-869A-967A478E36F7}" destId="{0690A6CD-8803-47D2-8C7B-5F0DFB59CD63}" srcOrd="4" destOrd="0" presId="urn:microsoft.com/office/officeart/2005/8/layout/chevron2"/>
    <dgm:cxn modelId="{EEEA338A-9C89-411C-8697-40374848E584}" type="presParOf" srcId="{0690A6CD-8803-47D2-8C7B-5F0DFB59CD63}" destId="{8B8DC20F-347E-43E6-BE0E-8C477E8F7EEF}" srcOrd="0" destOrd="0" presId="urn:microsoft.com/office/officeart/2005/8/layout/chevron2"/>
    <dgm:cxn modelId="{1C2FE9D5-67F0-49E6-9BCA-2ADF3FFC1A40}" type="presParOf" srcId="{0690A6CD-8803-47D2-8C7B-5F0DFB59CD63}" destId="{C34C7DA6-BA2A-4B00-A518-AF4054241C5A}" srcOrd="1" destOrd="0" presId="urn:microsoft.com/office/officeart/2005/8/layout/chevron2"/>
    <dgm:cxn modelId="{939DBDAC-CC8B-4A53-948D-0A465B319681}" type="presParOf" srcId="{FC72EDE5-0743-460E-869A-967A478E36F7}" destId="{A8698018-5A95-4E29-B361-12A9591D158E}" srcOrd="5" destOrd="0" presId="urn:microsoft.com/office/officeart/2005/8/layout/chevron2"/>
    <dgm:cxn modelId="{7EB2ED43-3496-4015-B557-E48A6CE7DF5E}" type="presParOf" srcId="{FC72EDE5-0743-460E-869A-967A478E36F7}" destId="{82D7D82D-24A1-4235-B315-76CC066CB758}" srcOrd="6" destOrd="0" presId="urn:microsoft.com/office/officeart/2005/8/layout/chevron2"/>
    <dgm:cxn modelId="{A1E77C60-3321-4263-80B1-DEB53A0DD548}" type="presParOf" srcId="{82D7D82D-24A1-4235-B315-76CC066CB758}" destId="{26783E1A-87E5-4A92-B3B3-0DA18C352FC3}" srcOrd="0" destOrd="0" presId="urn:microsoft.com/office/officeart/2005/8/layout/chevron2"/>
    <dgm:cxn modelId="{A263B6C7-9DAE-43CF-94C7-0526A41C34FB}" type="presParOf" srcId="{82D7D82D-24A1-4235-B315-76CC066CB758}" destId="{A36787BB-A70E-48B3-9F4D-ADB3D2EBDF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05BD51-1408-49EE-9F92-775F977C549F}" type="doc">
      <dgm:prSet loTypeId="urn:microsoft.com/office/officeart/2005/8/layout/chevron2" loCatId="process" qsTypeId="urn:microsoft.com/office/officeart/2005/8/quickstyle/simple3" qsCatId="simple" csTypeId="urn:microsoft.com/office/officeart/2005/8/colors/accent2_5" csCatId="accent2" phldr="1"/>
      <dgm:spPr/>
      <dgm:t>
        <a:bodyPr/>
        <a:lstStyle/>
        <a:p>
          <a:endParaRPr lang="de-DE"/>
        </a:p>
      </dgm:t>
    </dgm:pt>
    <dgm:pt modelId="{37F51FE0-AF8D-4F1D-A98F-B061B54FDF42}">
      <dgm:prSet phldrT="[Text]" custT="1"/>
      <dgm:spPr>
        <a:xfrm rot="5400000">
          <a:off x="-156699" y="159088"/>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Kontakt, Einstieg</a:t>
          </a:r>
        </a:p>
      </dgm:t>
    </dgm:pt>
    <dgm:pt modelId="{6A52C695-5936-4ABA-9323-A8C4BD4F1F20}" type="parTrans" cxnId="{75AED93A-DA3C-479B-9800-58295C5327C2}">
      <dgm:prSet/>
      <dgm:spPr/>
      <dgm:t>
        <a:bodyPr/>
        <a:lstStyle/>
        <a:p>
          <a:endParaRPr lang="de-DE" sz="1200"/>
        </a:p>
      </dgm:t>
    </dgm:pt>
    <dgm:pt modelId="{936725A0-723B-4578-B95F-719DB38FCD8C}" type="sibTrans" cxnId="{75AED93A-DA3C-479B-9800-58295C5327C2}">
      <dgm:prSet/>
      <dgm:spPr/>
      <dgm:t>
        <a:bodyPr/>
        <a:lstStyle/>
        <a:p>
          <a:endParaRPr lang="de-DE" sz="1200"/>
        </a:p>
      </dgm:t>
    </dgm:pt>
    <dgm:pt modelId="{8088446E-DE61-46FD-A2FF-C3C0268C5A7D}">
      <dgm:prSet phldrT="[Text]" custT="1"/>
      <dgm:spPr>
        <a:xfrm rot="5400000">
          <a:off x="2835991" y="-2102338"/>
          <a:ext cx="679030" cy="488848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freundliche*r Gastgeber*in	</a:t>
          </a:r>
          <a:r>
            <a:rPr lang="de-DE" sz="2400" i="1" dirty="0">
              <a:solidFill>
                <a:srgbClr val="8CC061"/>
              </a:solidFill>
              <a:latin typeface="Calibri"/>
              <a:ea typeface="+mn-ea"/>
              <a:cs typeface="+mn-cs"/>
            </a:rPr>
            <a:t>    Begrüßung, Klärungen,     				    Blitzlicht</a:t>
          </a:r>
        </a:p>
      </dgm:t>
    </dgm:pt>
    <dgm:pt modelId="{CEBBD018-4FE3-4999-92F6-B29F2D42A013}" type="parTrans" cxnId="{50C1F5B0-75F7-4807-BF7D-A9BA26AD632D}">
      <dgm:prSet/>
      <dgm:spPr/>
      <dgm:t>
        <a:bodyPr/>
        <a:lstStyle/>
        <a:p>
          <a:endParaRPr lang="de-DE" sz="1200"/>
        </a:p>
      </dgm:t>
    </dgm:pt>
    <dgm:pt modelId="{5E2E4F1F-280E-422B-95B7-2A80BEF8D1D9}" type="sibTrans" cxnId="{50C1F5B0-75F7-4807-BF7D-A9BA26AD632D}">
      <dgm:prSet/>
      <dgm:spPr/>
      <dgm:t>
        <a:bodyPr/>
        <a:lstStyle/>
        <a:p>
          <a:endParaRPr lang="de-DE" sz="1200"/>
        </a:p>
      </dgm:t>
    </dgm:pt>
    <dgm:pt modelId="{7035CF0B-1853-45C5-AF1A-BA09034CEB36}">
      <dgm:prSet phldrT="[Text]" custT="1"/>
      <dgm:spPr>
        <a:xfrm rot="5400000">
          <a:off x="2835991" y="-1207552"/>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gm:spPr>
      <dgm:t>
        <a:bodyPr/>
        <a:lstStyle/>
        <a:p>
          <a:r>
            <a:rPr lang="de-DE" sz="2400" dirty="0">
              <a:solidFill>
                <a:sysClr val="windowText" lastClr="000000">
                  <a:hueOff val="0"/>
                  <a:satOff val="0"/>
                  <a:lumOff val="0"/>
                  <a:alphaOff val="0"/>
                </a:sysClr>
              </a:solidFill>
              <a:latin typeface="Calibri"/>
              <a:ea typeface="+mn-ea"/>
              <a:cs typeface="+mn-cs"/>
            </a:rPr>
            <a:t> strukturgebende*r Planer*in	</a:t>
          </a:r>
          <a:r>
            <a:rPr lang="de-DE" sz="2400" i="1" dirty="0">
              <a:solidFill>
                <a:srgbClr val="8CC061"/>
              </a:solidFill>
              <a:latin typeface="Calibri"/>
              <a:ea typeface="+mn-ea"/>
              <a:cs typeface="+mn-cs"/>
            </a:rPr>
            <a:t>    Wahl eines Ausflugsziels         				    (Ort)</a:t>
          </a:r>
        </a:p>
      </dgm:t>
    </dgm:pt>
    <dgm:pt modelId="{4D6CDD0F-978C-4515-B3F6-82DA510E27A4}" type="parTrans" cxnId="{8EBDC9D6-10E6-4BA4-883D-8D4535BA9A62}">
      <dgm:prSet/>
      <dgm:spPr/>
      <dgm:t>
        <a:bodyPr/>
        <a:lstStyle/>
        <a:p>
          <a:endParaRPr lang="de-DE" sz="1200"/>
        </a:p>
      </dgm:t>
    </dgm:pt>
    <dgm:pt modelId="{83FB1152-480C-46DD-B65D-649AF2FA93C2}" type="sibTrans" cxnId="{8EBDC9D6-10E6-4BA4-883D-8D4535BA9A62}">
      <dgm:prSet/>
      <dgm:spPr/>
      <dgm:t>
        <a:bodyPr/>
        <a:lstStyle/>
        <a:p>
          <a:endParaRPr lang="de-DE" sz="1200"/>
        </a:p>
      </dgm:t>
    </dgm:pt>
    <dgm:pt modelId="{370DCC24-88DC-4D3B-85E7-45E24ACC7DB4}">
      <dgm:prSet phldrT="[Text]" custT="1"/>
      <dgm:spPr>
        <a:xfrm rot="5400000">
          <a:off x="-156699" y="1948661"/>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Erzähl-raum</a:t>
          </a:r>
        </a:p>
      </dgm:t>
    </dgm:pt>
    <dgm:pt modelId="{36AB5743-E3AA-4A3B-8A16-FA08C8C399AE}" type="parTrans" cxnId="{6F69B11A-3843-47F0-BC71-BB99EBF6DCF1}">
      <dgm:prSet/>
      <dgm:spPr/>
      <dgm:t>
        <a:bodyPr/>
        <a:lstStyle/>
        <a:p>
          <a:endParaRPr lang="de-DE" sz="1200"/>
        </a:p>
      </dgm:t>
    </dgm:pt>
    <dgm:pt modelId="{5D0120C1-5DC0-4C02-B221-FA10B8D23F46}" type="sibTrans" cxnId="{6F69B11A-3843-47F0-BC71-BB99EBF6DCF1}">
      <dgm:prSet/>
      <dgm:spPr/>
      <dgm:t>
        <a:bodyPr/>
        <a:lstStyle/>
        <a:p>
          <a:endParaRPr lang="de-DE" sz="1200"/>
        </a:p>
      </dgm:t>
    </dgm:pt>
    <dgm:pt modelId="{19162525-E518-401C-8175-CFCDD68A7910}">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228600" lvl="1" indent="0" algn="l" defTabSz="1066800">
            <a:lnSpc>
              <a:spcPct val="90000"/>
            </a:lnSpc>
            <a:spcBef>
              <a:spcPct val="0"/>
            </a:spcBef>
            <a:spcAft>
              <a:spcPct val="15000"/>
            </a:spcAft>
            <a:buNone/>
          </a:pPr>
          <a:endParaRPr lang="de-DE" sz="2400" dirty="0">
            <a:solidFill>
              <a:srgbClr val="549E39">
                <a:lumMod val="75000"/>
              </a:srgbClr>
            </a:solidFill>
            <a:latin typeface="Calibri"/>
            <a:ea typeface="+mn-ea"/>
            <a:cs typeface="+mn-cs"/>
          </a:endParaRPr>
        </a:p>
      </dgm:t>
    </dgm:pt>
    <dgm:pt modelId="{30CF25C0-9867-4C48-838F-A5F0DAF705C5}" type="parTrans" cxnId="{ADE3700C-4E16-48B7-AB1A-87FB356D29F8}">
      <dgm:prSet/>
      <dgm:spPr/>
      <dgm:t>
        <a:bodyPr/>
        <a:lstStyle/>
        <a:p>
          <a:endParaRPr lang="de-DE" sz="1200"/>
        </a:p>
      </dgm:t>
    </dgm:pt>
    <dgm:pt modelId="{DB4C7908-126C-45E9-BFC3-EF33D3E773BF}" type="sibTrans" cxnId="{ADE3700C-4E16-48B7-AB1A-87FB356D29F8}">
      <dgm:prSet/>
      <dgm:spPr/>
      <dgm:t>
        <a:bodyPr/>
        <a:lstStyle/>
        <a:p>
          <a:endParaRPr lang="de-DE" sz="1200"/>
        </a:p>
      </dgm:t>
    </dgm:pt>
    <dgm:pt modelId="{413396D3-2082-411B-A638-AF5FDA47FF20}">
      <dgm:prSet custT="1"/>
      <dgm:spPr>
        <a:xfrm rot="5400000">
          <a:off x="-156699" y="2843448"/>
          <a:ext cx="1044661" cy="731263"/>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gm:spPr>
      <dgm:t>
        <a:bodyPr/>
        <a:lstStyle/>
        <a:p>
          <a:r>
            <a:rPr lang="de-DE" sz="1800" b="0" dirty="0">
              <a:solidFill>
                <a:schemeClr val="tx1">
                  <a:lumMod val="75000"/>
                  <a:lumOff val="25000"/>
                </a:schemeClr>
              </a:solidFill>
              <a:latin typeface="Calibri"/>
              <a:ea typeface="+mn-ea"/>
              <a:cs typeface="+mn-cs"/>
            </a:rPr>
            <a:t>Ab-schluss</a:t>
          </a:r>
        </a:p>
      </dgm:t>
    </dgm:pt>
    <dgm:pt modelId="{3B729534-02B6-46E7-99C0-E2FA8A4FD797}" type="parTrans" cxnId="{8F4B88FB-8F33-48EB-8508-555B2D68D021}">
      <dgm:prSet/>
      <dgm:spPr/>
      <dgm:t>
        <a:bodyPr/>
        <a:lstStyle/>
        <a:p>
          <a:endParaRPr lang="de-DE" sz="2000"/>
        </a:p>
      </dgm:t>
    </dgm:pt>
    <dgm:pt modelId="{C264EF5E-379C-420F-A365-A5A6BAA547A4}" type="sibTrans" cxnId="{8F4B88FB-8F33-48EB-8508-555B2D68D021}">
      <dgm:prSet/>
      <dgm:spPr/>
      <dgm:t>
        <a:bodyPr/>
        <a:lstStyle/>
        <a:p>
          <a:endParaRPr lang="de-DE" sz="2000"/>
        </a:p>
      </dgm:t>
    </dgm:pt>
    <dgm:pt modelId="{EF5F71AD-7B34-45A7-A723-6D81BD25EC6D}">
      <dgm:prSet phldrT="[Text]" custT="1"/>
      <dgm:spPr>
        <a:xfrm rot="5400000">
          <a:off x="2835991" y="-312765"/>
          <a:ext cx="679030" cy="488848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interessierte*r			</a:t>
          </a:r>
          <a:r>
            <a:rPr lang="de-DE" sz="2400" i="1" dirty="0">
              <a:solidFill>
                <a:srgbClr val="8CC061"/>
              </a:solidFill>
              <a:latin typeface="Calibri"/>
              <a:ea typeface="+mn-ea"/>
              <a:cs typeface="+mn-cs"/>
            </a:rPr>
            <a:t>Raum zum Erzählen</a:t>
          </a:r>
          <a:br>
            <a:rPr lang="de-DE" sz="2400" i="1" dirty="0">
              <a:solidFill>
                <a:srgbClr val="8CC061"/>
              </a:solidFill>
              <a:latin typeface="Calibri"/>
              <a:ea typeface="+mn-ea"/>
              <a:cs typeface="+mn-cs"/>
            </a:rPr>
          </a:br>
          <a:r>
            <a:rPr lang="de-DE" sz="2400" dirty="0">
              <a:solidFill>
                <a:sysClr val="windowText" lastClr="000000">
                  <a:hueOff val="0"/>
                  <a:satOff val="0"/>
                  <a:lumOff val="0"/>
                  <a:alphaOff val="0"/>
                </a:sysClr>
              </a:solidFill>
              <a:latin typeface="Calibri"/>
              <a:ea typeface="+mn-ea"/>
              <a:cs typeface="+mn-cs"/>
            </a:rPr>
            <a:t>   Gesprächspartner*in		</a:t>
          </a:r>
          <a:r>
            <a:rPr lang="de-DE" sz="2400" i="1"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2400" dirty="0">
            <a:solidFill>
              <a:sysClr val="windowText" lastClr="000000">
                <a:hueOff val="0"/>
                <a:satOff val="0"/>
                <a:lumOff val="0"/>
                <a:alphaOff val="0"/>
              </a:sysClr>
            </a:solidFill>
            <a:latin typeface="Calibri"/>
            <a:ea typeface="+mn-ea"/>
            <a:cs typeface="+mn-cs"/>
          </a:endParaRPr>
        </a:p>
      </dgm:t>
    </dgm:pt>
    <dgm:pt modelId="{01A7CA41-C44B-4925-BBF9-B92F100F80D4}" type="parTrans" cxnId="{FABA323E-803A-4B21-B64E-1945375B7B60}">
      <dgm:prSet/>
      <dgm:spPr/>
      <dgm:t>
        <a:bodyPr/>
        <a:lstStyle/>
        <a:p>
          <a:endParaRPr lang="de-DE" sz="2000"/>
        </a:p>
      </dgm:t>
    </dgm:pt>
    <dgm:pt modelId="{D87DA839-D0F4-47F1-95DA-A41302AD5399}" type="sibTrans" cxnId="{FABA323E-803A-4B21-B64E-1945375B7B60}">
      <dgm:prSet/>
      <dgm:spPr/>
      <dgm:t>
        <a:bodyPr/>
        <a:lstStyle/>
        <a:p>
          <a:endParaRPr lang="de-DE" sz="2000"/>
        </a:p>
      </dgm:t>
    </dgm:pt>
    <dgm:pt modelId="{72DA3439-2C25-49CD-BDCE-9185290D94A3}">
      <dgm:prSet custT="1"/>
      <dgm:spPr>
        <a:xfrm rot="5400000">
          <a:off x="2835991" y="582020"/>
          <a:ext cx="679030" cy="4888486"/>
        </a:xfr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2400" dirty="0">
              <a:solidFill>
                <a:sysClr val="windowText" lastClr="000000">
                  <a:hueOff val="0"/>
                  <a:satOff val="0"/>
                  <a:lumOff val="0"/>
                  <a:alphaOff val="0"/>
                </a:sysClr>
              </a:solidFill>
              <a:latin typeface="Calibri"/>
              <a:ea typeface="+mn-ea"/>
              <a:cs typeface="+mn-cs"/>
            </a:rPr>
            <a:t> rückblickende*r Gastgeber*in	</a:t>
          </a:r>
          <a:r>
            <a:rPr lang="de-DE" sz="2400" i="1" dirty="0">
              <a:solidFill>
                <a:srgbClr val="8CC061"/>
              </a:solidFill>
              <a:latin typeface="Calibri"/>
              <a:ea typeface="+mn-ea"/>
              <a:cs typeface="+mn-cs"/>
            </a:rPr>
            <a:t>Positiver Ausklang, 					  	Themenbewertung, Ausblick</a:t>
          </a:r>
        </a:p>
      </dgm:t>
    </dgm:pt>
    <dgm:pt modelId="{683DE3D6-CFD1-451B-A1C2-6F81EA89BF07}" type="parTrans" cxnId="{93953608-2BC9-4F21-80AB-92C977E8B1A5}">
      <dgm:prSet/>
      <dgm:spPr/>
      <dgm:t>
        <a:bodyPr/>
        <a:lstStyle/>
        <a:p>
          <a:endParaRPr lang="de-DE"/>
        </a:p>
      </dgm:t>
    </dgm:pt>
    <dgm:pt modelId="{0D767831-8539-4E35-965A-26E05734B216}" type="sibTrans" cxnId="{93953608-2BC9-4F21-80AB-92C977E8B1A5}">
      <dgm:prSet/>
      <dgm:spPr/>
      <dgm:t>
        <a:bodyPr/>
        <a:lstStyle/>
        <a:p>
          <a:endParaRPr lang="de-DE"/>
        </a:p>
      </dgm:t>
    </dgm:pt>
    <dgm:pt modelId="{458D82F3-C0D1-49A6-871E-AC20FAABA24A}">
      <dgm:prSet phldrT="[Text]" custT="1"/>
      <dgm:spPr>
        <a:xfrm rot="5400000">
          <a:off x="-156699" y="1053875"/>
          <a:ext cx="1044661" cy="731263"/>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gm:spPr>
      <dgm:t>
        <a:bodyPr/>
        <a:lstStyle/>
        <a:p>
          <a:r>
            <a:rPr lang="de-DE" sz="1800" dirty="0">
              <a:solidFill>
                <a:schemeClr val="bg1">
                  <a:lumMod val="65000"/>
                </a:schemeClr>
              </a:solidFill>
              <a:latin typeface="Calibri"/>
              <a:ea typeface="+mn-ea"/>
              <a:cs typeface="+mn-cs"/>
            </a:rPr>
            <a:t>Themen-findung</a:t>
          </a:r>
        </a:p>
      </dgm:t>
    </dgm:pt>
    <dgm:pt modelId="{61B73949-5A4D-46DD-850B-3EB1ED3EBDDE}" type="sibTrans" cxnId="{D907A3A2-B3BE-48CF-8824-74A38A97DF21}">
      <dgm:prSet/>
      <dgm:spPr/>
      <dgm:t>
        <a:bodyPr/>
        <a:lstStyle/>
        <a:p>
          <a:endParaRPr lang="de-DE" sz="1200"/>
        </a:p>
      </dgm:t>
    </dgm:pt>
    <dgm:pt modelId="{0959BE80-AA12-448F-844A-53A656E6EECF}" type="parTrans" cxnId="{D907A3A2-B3BE-48CF-8824-74A38A97DF21}">
      <dgm:prSet/>
      <dgm:spPr/>
      <dgm:t>
        <a:bodyPr/>
        <a:lstStyle/>
        <a:p>
          <a:endParaRPr lang="de-DE" sz="1200"/>
        </a:p>
      </dgm:t>
    </dgm:pt>
    <dgm:pt modelId="{FC72EDE5-0743-460E-869A-967A478E36F7}" type="pres">
      <dgm:prSet presAssocID="{5F05BD51-1408-49EE-9F92-775F977C549F}" presName="linearFlow" presStyleCnt="0">
        <dgm:presLayoutVars>
          <dgm:dir/>
          <dgm:animLvl val="lvl"/>
          <dgm:resizeHandles val="exact"/>
        </dgm:presLayoutVars>
      </dgm:prSet>
      <dgm:spPr/>
      <dgm:t>
        <a:bodyPr/>
        <a:lstStyle/>
        <a:p>
          <a:endParaRPr lang="de-DE"/>
        </a:p>
      </dgm:t>
    </dgm:pt>
    <dgm:pt modelId="{AF72F6D2-4943-41FD-89FC-3167085AECDD}" type="pres">
      <dgm:prSet presAssocID="{37F51FE0-AF8D-4F1D-A98F-B061B54FDF42}" presName="composite" presStyleCnt="0"/>
      <dgm:spPr/>
    </dgm:pt>
    <dgm:pt modelId="{5029C816-6076-4035-B2A9-CEB23F7DA761}" type="pres">
      <dgm:prSet presAssocID="{37F51FE0-AF8D-4F1D-A98F-B061B54FDF42}" presName="parentText" presStyleLbl="alignNode1" presStyleIdx="0" presStyleCnt="4">
        <dgm:presLayoutVars>
          <dgm:chMax val="1"/>
          <dgm:bulletEnabled val="1"/>
        </dgm:presLayoutVars>
      </dgm:prSet>
      <dgm:spPr/>
      <dgm:t>
        <a:bodyPr/>
        <a:lstStyle/>
        <a:p>
          <a:endParaRPr lang="de-DE"/>
        </a:p>
      </dgm:t>
    </dgm:pt>
    <dgm:pt modelId="{E765BF32-3F2F-4248-8F98-F05219E731A6}" type="pres">
      <dgm:prSet presAssocID="{37F51FE0-AF8D-4F1D-A98F-B061B54FDF42}" presName="descendantText" presStyleLbl="alignAcc1" presStyleIdx="0" presStyleCnt="4">
        <dgm:presLayoutVars>
          <dgm:bulletEnabled val="1"/>
        </dgm:presLayoutVars>
      </dgm:prSet>
      <dgm:spPr>
        <a:prstGeom prst="round2SameRect">
          <a:avLst/>
        </a:prstGeom>
      </dgm:spPr>
      <dgm:t>
        <a:bodyPr/>
        <a:lstStyle/>
        <a:p>
          <a:endParaRPr lang="de-DE"/>
        </a:p>
      </dgm:t>
    </dgm:pt>
    <dgm:pt modelId="{A3BCDF04-6E9E-4A8C-9B57-C8ABD811865B}" type="pres">
      <dgm:prSet presAssocID="{936725A0-723B-4578-B95F-719DB38FCD8C}" presName="sp" presStyleCnt="0"/>
      <dgm:spPr/>
    </dgm:pt>
    <dgm:pt modelId="{1026A3F4-69A0-4036-A6F3-E1E92D258196}" type="pres">
      <dgm:prSet presAssocID="{458D82F3-C0D1-49A6-871E-AC20FAABA24A}" presName="composite" presStyleCnt="0"/>
      <dgm:spPr/>
    </dgm:pt>
    <dgm:pt modelId="{6C1D2135-4308-4A7C-B644-7A9AAF7DAF0C}" type="pres">
      <dgm:prSet presAssocID="{458D82F3-C0D1-49A6-871E-AC20FAABA24A}" presName="parentText" presStyleLbl="alignNode1" presStyleIdx="1" presStyleCnt="4">
        <dgm:presLayoutVars>
          <dgm:chMax val="1"/>
          <dgm:bulletEnabled val="1"/>
        </dgm:presLayoutVars>
      </dgm:prSet>
      <dgm:spPr/>
      <dgm:t>
        <a:bodyPr/>
        <a:lstStyle/>
        <a:p>
          <a:endParaRPr lang="de-DE"/>
        </a:p>
      </dgm:t>
    </dgm:pt>
    <dgm:pt modelId="{280256C1-F071-4FAB-9CF5-A2EF211BA2BD}" type="pres">
      <dgm:prSet presAssocID="{458D82F3-C0D1-49A6-871E-AC20FAABA24A}" presName="descendantText" presStyleLbl="alignAcc1" presStyleIdx="1" presStyleCnt="4">
        <dgm:presLayoutVars>
          <dgm:bulletEnabled val="1"/>
        </dgm:presLayoutVars>
      </dgm:prSet>
      <dgm:spPr/>
      <dgm:t>
        <a:bodyPr/>
        <a:lstStyle/>
        <a:p>
          <a:endParaRPr lang="de-DE"/>
        </a:p>
      </dgm:t>
    </dgm:pt>
    <dgm:pt modelId="{1793AD9B-5943-4601-B55E-C634399F3851}" type="pres">
      <dgm:prSet presAssocID="{61B73949-5A4D-46DD-850B-3EB1ED3EBDDE}" presName="sp" presStyleCnt="0"/>
      <dgm:spPr/>
    </dgm:pt>
    <dgm:pt modelId="{0690A6CD-8803-47D2-8C7B-5F0DFB59CD63}" type="pres">
      <dgm:prSet presAssocID="{370DCC24-88DC-4D3B-85E7-45E24ACC7DB4}" presName="composite" presStyleCnt="0"/>
      <dgm:spPr/>
    </dgm:pt>
    <dgm:pt modelId="{8B8DC20F-347E-43E6-BE0E-8C477E8F7EEF}" type="pres">
      <dgm:prSet presAssocID="{370DCC24-88DC-4D3B-85E7-45E24ACC7DB4}" presName="parentText" presStyleLbl="alignNode1" presStyleIdx="2" presStyleCnt="4">
        <dgm:presLayoutVars>
          <dgm:chMax val="1"/>
          <dgm:bulletEnabled val="1"/>
        </dgm:presLayoutVars>
      </dgm:prSet>
      <dgm:spPr/>
      <dgm:t>
        <a:bodyPr/>
        <a:lstStyle/>
        <a:p>
          <a:endParaRPr lang="de-DE"/>
        </a:p>
      </dgm:t>
    </dgm:pt>
    <dgm:pt modelId="{C34C7DA6-BA2A-4B00-A518-AF4054241C5A}" type="pres">
      <dgm:prSet presAssocID="{370DCC24-88DC-4D3B-85E7-45E24ACC7DB4}" presName="descendantText" presStyleLbl="alignAcc1" presStyleIdx="2" presStyleCnt="4">
        <dgm:presLayoutVars>
          <dgm:bulletEnabled val="1"/>
        </dgm:presLayoutVars>
      </dgm:prSet>
      <dgm:spPr>
        <a:prstGeom prst="round2SameRect">
          <a:avLst/>
        </a:prstGeom>
      </dgm:spPr>
      <dgm:t>
        <a:bodyPr/>
        <a:lstStyle/>
        <a:p>
          <a:endParaRPr lang="de-DE"/>
        </a:p>
      </dgm:t>
    </dgm:pt>
    <dgm:pt modelId="{A8698018-5A95-4E29-B361-12A9591D158E}" type="pres">
      <dgm:prSet presAssocID="{5D0120C1-5DC0-4C02-B221-FA10B8D23F46}" presName="sp" presStyleCnt="0"/>
      <dgm:spPr/>
    </dgm:pt>
    <dgm:pt modelId="{82D7D82D-24A1-4235-B315-76CC066CB758}" type="pres">
      <dgm:prSet presAssocID="{413396D3-2082-411B-A638-AF5FDA47FF20}" presName="composite" presStyleCnt="0"/>
      <dgm:spPr/>
    </dgm:pt>
    <dgm:pt modelId="{26783E1A-87E5-4A92-B3B3-0DA18C352FC3}" type="pres">
      <dgm:prSet presAssocID="{413396D3-2082-411B-A638-AF5FDA47FF20}" presName="parentText" presStyleLbl="alignNode1" presStyleIdx="3" presStyleCnt="4">
        <dgm:presLayoutVars>
          <dgm:chMax val="1"/>
          <dgm:bulletEnabled val="1"/>
        </dgm:presLayoutVars>
      </dgm:prSet>
      <dgm:spPr/>
      <dgm:t>
        <a:bodyPr/>
        <a:lstStyle/>
        <a:p>
          <a:endParaRPr lang="de-DE"/>
        </a:p>
      </dgm:t>
    </dgm:pt>
    <dgm:pt modelId="{A36787BB-A70E-48B3-9F4D-ADB3D2EBDF3D}" type="pres">
      <dgm:prSet presAssocID="{413396D3-2082-411B-A638-AF5FDA47FF20}" presName="descendantText" presStyleLbl="alignAcc1" presStyleIdx="3" presStyleCnt="4" custScaleY="100195">
        <dgm:presLayoutVars>
          <dgm:bulletEnabled val="1"/>
        </dgm:presLayoutVars>
      </dgm:prSet>
      <dgm:spPr>
        <a:prstGeom prst="round2SameRect">
          <a:avLst/>
        </a:prstGeom>
      </dgm:spPr>
      <dgm:t>
        <a:bodyPr/>
        <a:lstStyle/>
        <a:p>
          <a:endParaRPr lang="de-DE"/>
        </a:p>
      </dgm:t>
    </dgm:pt>
  </dgm:ptLst>
  <dgm:cxnLst>
    <dgm:cxn modelId="{ADE3700C-4E16-48B7-AB1A-87FB356D29F8}" srcId="{370DCC24-88DC-4D3B-85E7-45E24ACC7DB4}" destId="{19162525-E518-401C-8175-CFCDD68A7910}" srcOrd="0" destOrd="0" parTransId="{30CF25C0-9867-4C48-838F-A5F0DAF705C5}" sibTransId="{DB4C7908-126C-45E9-BFC3-EF33D3E773BF}"/>
    <dgm:cxn modelId="{9F747BCA-0494-4634-B86C-5EA0334384A7}" type="presOf" srcId="{19162525-E518-401C-8175-CFCDD68A7910}" destId="{C34C7DA6-BA2A-4B00-A518-AF4054241C5A}" srcOrd="0" destOrd="0" presId="urn:microsoft.com/office/officeart/2005/8/layout/chevron2"/>
    <dgm:cxn modelId="{93953608-2BC9-4F21-80AB-92C977E8B1A5}" srcId="{413396D3-2082-411B-A638-AF5FDA47FF20}" destId="{72DA3439-2C25-49CD-BDCE-9185290D94A3}" srcOrd="0" destOrd="0" parTransId="{683DE3D6-CFD1-451B-A1C2-6F81EA89BF07}" sibTransId="{0D767831-8539-4E35-965A-26E05734B216}"/>
    <dgm:cxn modelId="{2A43A91C-AA13-4422-83CA-F79AA8D7A00F}" type="presOf" srcId="{37F51FE0-AF8D-4F1D-A98F-B061B54FDF42}" destId="{5029C816-6076-4035-B2A9-CEB23F7DA761}" srcOrd="0" destOrd="0" presId="urn:microsoft.com/office/officeart/2005/8/layout/chevron2"/>
    <dgm:cxn modelId="{D907A3A2-B3BE-48CF-8824-74A38A97DF21}" srcId="{5F05BD51-1408-49EE-9F92-775F977C549F}" destId="{458D82F3-C0D1-49A6-871E-AC20FAABA24A}" srcOrd="1" destOrd="0" parTransId="{0959BE80-AA12-448F-844A-53A656E6EECF}" sibTransId="{61B73949-5A4D-46DD-850B-3EB1ED3EBDDE}"/>
    <dgm:cxn modelId="{6F69B11A-3843-47F0-BC71-BB99EBF6DCF1}" srcId="{5F05BD51-1408-49EE-9F92-775F977C549F}" destId="{370DCC24-88DC-4D3B-85E7-45E24ACC7DB4}" srcOrd="2" destOrd="0" parTransId="{36AB5743-E3AA-4A3B-8A16-FA08C8C399AE}" sibTransId="{5D0120C1-5DC0-4C02-B221-FA10B8D23F46}"/>
    <dgm:cxn modelId="{03AE7895-6713-4A70-A2DC-739CD6C28E67}" type="presOf" srcId="{370DCC24-88DC-4D3B-85E7-45E24ACC7DB4}" destId="{8B8DC20F-347E-43E6-BE0E-8C477E8F7EEF}" srcOrd="0" destOrd="0" presId="urn:microsoft.com/office/officeart/2005/8/layout/chevron2"/>
    <dgm:cxn modelId="{397B2619-D1AB-438A-ABF6-3077C4EFB36E}" type="presOf" srcId="{458D82F3-C0D1-49A6-871E-AC20FAABA24A}" destId="{6C1D2135-4308-4A7C-B644-7A9AAF7DAF0C}" srcOrd="0" destOrd="0" presId="urn:microsoft.com/office/officeart/2005/8/layout/chevron2"/>
    <dgm:cxn modelId="{75AED93A-DA3C-479B-9800-58295C5327C2}" srcId="{5F05BD51-1408-49EE-9F92-775F977C549F}" destId="{37F51FE0-AF8D-4F1D-A98F-B061B54FDF42}" srcOrd="0" destOrd="0" parTransId="{6A52C695-5936-4ABA-9323-A8C4BD4F1F20}" sibTransId="{936725A0-723B-4578-B95F-719DB38FCD8C}"/>
    <dgm:cxn modelId="{50C1F5B0-75F7-4807-BF7D-A9BA26AD632D}" srcId="{37F51FE0-AF8D-4F1D-A98F-B061B54FDF42}" destId="{8088446E-DE61-46FD-A2FF-C3C0268C5A7D}" srcOrd="0" destOrd="0" parTransId="{CEBBD018-4FE3-4999-92F6-B29F2D42A013}" sibTransId="{5E2E4F1F-280E-422B-95B7-2A80BEF8D1D9}"/>
    <dgm:cxn modelId="{8EBDC9D6-10E6-4BA4-883D-8D4535BA9A62}" srcId="{458D82F3-C0D1-49A6-871E-AC20FAABA24A}" destId="{7035CF0B-1853-45C5-AF1A-BA09034CEB36}" srcOrd="0" destOrd="0" parTransId="{4D6CDD0F-978C-4515-B3F6-82DA510E27A4}" sibTransId="{83FB1152-480C-46DD-B65D-649AF2FA93C2}"/>
    <dgm:cxn modelId="{626BB20F-7009-425E-8751-17E9B50813EA}" type="presOf" srcId="{7035CF0B-1853-45C5-AF1A-BA09034CEB36}" destId="{280256C1-F071-4FAB-9CF5-A2EF211BA2BD}" srcOrd="0" destOrd="0" presId="urn:microsoft.com/office/officeart/2005/8/layout/chevron2"/>
    <dgm:cxn modelId="{297B46E2-9BB4-4D11-9DAB-7DAB124A9C58}" type="presOf" srcId="{5F05BD51-1408-49EE-9F92-775F977C549F}" destId="{FC72EDE5-0743-460E-869A-967A478E36F7}" srcOrd="0" destOrd="0" presId="urn:microsoft.com/office/officeart/2005/8/layout/chevron2"/>
    <dgm:cxn modelId="{7FD02FE3-DF84-4F20-9C3B-B6DAC5E6839A}" type="presOf" srcId="{72DA3439-2C25-49CD-BDCE-9185290D94A3}" destId="{A36787BB-A70E-48B3-9F4D-ADB3D2EBDF3D}" srcOrd="0" destOrd="0" presId="urn:microsoft.com/office/officeart/2005/8/layout/chevron2"/>
    <dgm:cxn modelId="{E1862C8D-A9E5-4E88-A847-919A097DF6CD}" type="presOf" srcId="{EF5F71AD-7B34-45A7-A723-6D81BD25EC6D}" destId="{C34C7DA6-BA2A-4B00-A518-AF4054241C5A}" srcOrd="0" destOrd="1" presId="urn:microsoft.com/office/officeart/2005/8/layout/chevron2"/>
    <dgm:cxn modelId="{8F4B88FB-8F33-48EB-8508-555B2D68D021}" srcId="{5F05BD51-1408-49EE-9F92-775F977C549F}" destId="{413396D3-2082-411B-A638-AF5FDA47FF20}" srcOrd="3" destOrd="0" parTransId="{3B729534-02B6-46E7-99C0-E2FA8A4FD797}" sibTransId="{C264EF5E-379C-420F-A365-A5A6BAA547A4}"/>
    <dgm:cxn modelId="{FABA323E-803A-4B21-B64E-1945375B7B60}" srcId="{370DCC24-88DC-4D3B-85E7-45E24ACC7DB4}" destId="{EF5F71AD-7B34-45A7-A723-6D81BD25EC6D}" srcOrd="1" destOrd="0" parTransId="{01A7CA41-C44B-4925-BBF9-B92F100F80D4}" sibTransId="{D87DA839-D0F4-47F1-95DA-A41302AD5399}"/>
    <dgm:cxn modelId="{82A07927-F23E-42F6-8D70-9A269A2B3BBF}" type="presOf" srcId="{413396D3-2082-411B-A638-AF5FDA47FF20}" destId="{26783E1A-87E5-4A92-B3B3-0DA18C352FC3}" srcOrd="0" destOrd="0" presId="urn:microsoft.com/office/officeart/2005/8/layout/chevron2"/>
    <dgm:cxn modelId="{6DDB3030-FFA5-4006-AC2E-8F45606B5484}" type="presOf" srcId="{8088446E-DE61-46FD-A2FF-C3C0268C5A7D}" destId="{E765BF32-3F2F-4248-8F98-F05219E731A6}" srcOrd="0" destOrd="0" presId="urn:microsoft.com/office/officeart/2005/8/layout/chevron2"/>
    <dgm:cxn modelId="{0B9AE5EA-AD25-4687-BD8B-FBA5A37427E5}" type="presParOf" srcId="{FC72EDE5-0743-460E-869A-967A478E36F7}" destId="{AF72F6D2-4943-41FD-89FC-3167085AECDD}" srcOrd="0" destOrd="0" presId="urn:microsoft.com/office/officeart/2005/8/layout/chevron2"/>
    <dgm:cxn modelId="{1EF94A3E-082A-44CF-953F-4DE6A78991D8}" type="presParOf" srcId="{AF72F6D2-4943-41FD-89FC-3167085AECDD}" destId="{5029C816-6076-4035-B2A9-CEB23F7DA761}" srcOrd="0" destOrd="0" presId="urn:microsoft.com/office/officeart/2005/8/layout/chevron2"/>
    <dgm:cxn modelId="{A9264724-18AC-4811-9FC3-8B79D45026C4}" type="presParOf" srcId="{AF72F6D2-4943-41FD-89FC-3167085AECDD}" destId="{E765BF32-3F2F-4248-8F98-F05219E731A6}" srcOrd="1" destOrd="0" presId="urn:microsoft.com/office/officeart/2005/8/layout/chevron2"/>
    <dgm:cxn modelId="{5C727D96-B6BB-4407-88C2-AD4728EAD4DD}" type="presParOf" srcId="{FC72EDE5-0743-460E-869A-967A478E36F7}" destId="{A3BCDF04-6E9E-4A8C-9B57-C8ABD811865B}" srcOrd="1" destOrd="0" presId="urn:microsoft.com/office/officeart/2005/8/layout/chevron2"/>
    <dgm:cxn modelId="{EB28BCA3-28D5-4426-9359-8B0E7C2F805D}" type="presParOf" srcId="{FC72EDE5-0743-460E-869A-967A478E36F7}" destId="{1026A3F4-69A0-4036-A6F3-E1E92D258196}" srcOrd="2" destOrd="0" presId="urn:microsoft.com/office/officeart/2005/8/layout/chevron2"/>
    <dgm:cxn modelId="{79D0DEA1-DEC6-44AF-87AB-4532A0052EE7}" type="presParOf" srcId="{1026A3F4-69A0-4036-A6F3-E1E92D258196}" destId="{6C1D2135-4308-4A7C-B644-7A9AAF7DAF0C}" srcOrd="0" destOrd="0" presId="urn:microsoft.com/office/officeart/2005/8/layout/chevron2"/>
    <dgm:cxn modelId="{CDCAD372-660E-4B5F-A567-BAC4998B80BB}" type="presParOf" srcId="{1026A3F4-69A0-4036-A6F3-E1E92D258196}" destId="{280256C1-F071-4FAB-9CF5-A2EF211BA2BD}" srcOrd="1" destOrd="0" presId="urn:microsoft.com/office/officeart/2005/8/layout/chevron2"/>
    <dgm:cxn modelId="{ED1BC963-D7E0-4349-8E21-59B6BC29F948}" type="presParOf" srcId="{FC72EDE5-0743-460E-869A-967A478E36F7}" destId="{1793AD9B-5943-4601-B55E-C634399F3851}" srcOrd="3" destOrd="0" presId="urn:microsoft.com/office/officeart/2005/8/layout/chevron2"/>
    <dgm:cxn modelId="{CE467BFE-7A72-4390-9697-8E57A0E56E33}" type="presParOf" srcId="{FC72EDE5-0743-460E-869A-967A478E36F7}" destId="{0690A6CD-8803-47D2-8C7B-5F0DFB59CD63}" srcOrd="4" destOrd="0" presId="urn:microsoft.com/office/officeart/2005/8/layout/chevron2"/>
    <dgm:cxn modelId="{EEEA338A-9C89-411C-8697-40374848E584}" type="presParOf" srcId="{0690A6CD-8803-47D2-8C7B-5F0DFB59CD63}" destId="{8B8DC20F-347E-43E6-BE0E-8C477E8F7EEF}" srcOrd="0" destOrd="0" presId="urn:microsoft.com/office/officeart/2005/8/layout/chevron2"/>
    <dgm:cxn modelId="{1C2FE9D5-67F0-49E6-9BCA-2ADF3FFC1A40}" type="presParOf" srcId="{0690A6CD-8803-47D2-8C7B-5F0DFB59CD63}" destId="{C34C7DA6-BA2A-4B00-A518-AF4054241C5A}" srcOrd="1" destOrd="0" presId="urn:microsoft.com/office/officeart/2005/8/layout/chevron2"/>
    <dgm:cxn modelId="{939DBDAC-CC8B-4A53-948D-0A465B319681}" type="presParOf" srcId="{FC72EDE5-0743-460E-869A-967A478E36F7}" destId="{A8698018-5A95-4E29-B361-12A9591D158E}" srcOrd="5" destOrd="0" presId="urn:microsoft.com/office/officeart/2005/8/layout/chevron2"/>
    <dgm:cxn modelId="{7EB2ED43-3496-4015-B557-E48A6CE7DF5E}" type="presParOf" srcId="{FC72EDE5-0743-460E-869A-967A478E36F7}" destId="{82D7D82D-24A1-4235-B315-76CC066CB758}" srcOrd="6" destOrd="0" presId="urn:microsoft.com/office/officeart/2005/8/layout/chevron2"/>
    <dgm:cxn modelId="{A1E77C60-3321-4263-80B1-DEB53A0DD548}" type="presParOf" srcId="{82D7D82D-24A1-4235-B315-76CC066CB758}" destId="{26783E1A-87E5-4A92-B3B3-0DA18C352FC3}" srcOrd="0" destOrd="0" presId="urn:microsoft.com/office/officeart/2005/8/layout/chevron2"/>
    <dgm:cxn modelId="{A263B6C7-9DAE-43CF-94C7-0526A41C34FB}" type="presParOf" srcId="{82D7D82D-24A1-4235-B315-76CC066CB758}" destId="{A36787BB-A70E-48B3-9F4D-ADB3D2EBDF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816-6076-4035-B2A9-CEB23F7DA761}">
      <dsp:nvSpPr>
        <dsp:cNvPr id="0" name=""/>
        <dsp:cNvSpPr/>
      </dsp:nvSpPr>
      <dsp:spPr>
        <a:xfrm rot="5400000">
          <a:off x="-180720" y="184877"/>
          <a:ext cx="1204803" cy="843362"/>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solidFill>
            <a:srgbClr val="8AB833">
              <a:alpha val="90000"/>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tx1">
                  <a:lumMod val="75000"/>
                  <a:lumOff val="25000"/>
                </a:schemeClr>
              </a:solidFill>
              <a:latin typeface="Calibri"/>
              <a:ea typeface="+mn-ea"/>
              <a:cs typeface="+mn-cs"/>
            </a:rPr>
            <a:t>Kontakt</a:t>
          </a:r>
          <a:r>
            <a:rPr lang="de-DE" sz="1800" kern="1200" dirty="0">
              <a:solidFill>
                <a:sysClr val="windowText" lastClr="000000"/>
              </a:solidFill>
              <a:latin typeface="Calibri"/>
              <a:ea typeface="+mn-ea"/>
              <a:cs typeface="+mn-cs"/>
            </a:rPr>
            <a:t>, </a:t>
          </a:r>
          <a:r>
            <a:rPr lang="de-DE" sz="1800" kern="1200" dirty="0">
              <a:solidFill>
                <a:schemeClr val="tx1">
                  <a:lumMod val="75000"/>
                  <a:lumOff val="25000"/>
                </a:schemeClr>
              </a:solidFill>
              <a:latin typeface="Calibri"/>
              <a:ea typeface="+mn-ea"/>
              <a:cs typeface="+mn-cs"/>
            </a:rPr>
            <a:t>Einstieg</a:t>
          </a:r>
        </a:p>
      </dsp:txBody>
      <dsp:txXfrm rot="-5400000">
        <a:off x="1" y="425837"/>
        <a:ext cx="843362" cy="361441"/>
      </dsp:txXfrm>
    </dsp:sp>
    <dsp:sp modelId="{E765BF32-3F2F-4248-8F98-F05219E731A6}">
      <dsp:nvSpPr>
        <dsp:cNvPr id="0" name=""/>
        <dsp:cNvSpPr/>
      </dsp:nvSpPr>
      <dsp:spPr>
        <a:xfrm rot="5400000">
          <a:off x="4629128" y="-3781609"/>
          <a:ext cx="783534" cy="835506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rgbClr val="000000">
                  <a:lumMod val="75000"/>
                  <a:lumOff val="25000"/>
                </a:srgbClr>
              </a:solidFill>
              <a:latin typeface="Calibri"/>
              <a:ea typeface="+mn-ea"/>
              <a:cs typeface="+mn-cs"/>
            </a:rPr>
            <a:t>F</a:t>
          </a:r>
          <a:r>
            <a:rPr lang="de-DE" sz="2400" kern="1200" dirty="0">
              <a:solidFill>
                <a:schemeClr val="tx1">
                  <a:lumMod val="75000"/>
                  <a:lumOff val="25000"/>
                </a:schemeClr>
              </a:solidFill>
              <a:latin typeface="Calibri"/>
              <a:ea typeface="+mn-ea"/>
              <a:cs typeface="+mn-cs"/>
            </a:rPr>
            <a:t>reundliche*r </a:t>
          </a:r>
          <a:r>
            <a:rPr lang="de-DE" sz="2400" kern="1200" dirty="0" err="1">
              <a:solidFill>
                <a:schemeClr val="tx1">
                  <a:lumMod val="75000"/>
                  <a:lumOff val="25000"/>
                </a:schemeClr>
              </a:solidFill>
              <a:latin typeface="Calibri"/>
              <a:ea typeface="+mn-ea"/>
              <a:cs typeface="+mn-cs"/>
            </a:rPr>
            <a:t>Gastgeber:in</a:t>
          </a:r>
          <a:r>
            <a:rPr lang="de-DE" sz="2400" kern="1200" dirty="0">
              <a:solidFill>
                <a:sysClr val="windowText" lastClr="000000">
                  <a:hueOff val="0"/>
                  <a:satOff val="0"/>
                  <a:lumOff val="0"/>
                  <a:alphaOff val="0"/>
                </a:sysClr>
              </a:solidFill>
              <a:latin typeface="Calibri"/>
              <a:ea typeface="+mn-ea"/>
              <a:cs typeface="+mn-cs"/>
            </a:rPr>
            <a:t>	</a:t>
          </a:r>
          <a:r>
            <a:rPr lang="de-DE" sz="2400" i="1" kern="1200" dirty="0">
              <a:solidFill>
                <a:srgbClr val="8CC061"/>
              </a:solidFill>
              <a:latin typeface="Calibri"/>
              <a:ea typeface="+mn-ea"/>
              <a:cs typeface="+mn-cs"/>
            </a:rPr>
            <a:t>    Begrüßung, Klärungen     				</a:t>
          </a:r>
        </a:p>
      </dsp:txBody>
      <dsp:txXfrm rot="-5400000">
        <a:off x="843363" y="42405"/>
        <a:ext cx="8316817" cy="707036"/>
      </dsp:txXfrm>
    </dsp:sp>
    <dsp:sp modelId="{6C1D2135-4308-4A7C-B644-7A9AAF7DAF0C}">
      <dsp:nvSpPr>
        <dsp:cNvPr id="0" name=""/>
        <dsp:cNvSpPr/>
      </dsp:nvSpPr>
      <dsp:spPr>
        <a:xfrm rot="5400000">
          <a:off x="-180720" y="1242565"/>
          <a:ext cx="1204803" cy="843362"/>
        </a:xfrm>
        <a:prstGeom prst="chevron">
          <a:avLst/>
        </a:prstGeom>
        <a:gradFill rotWithShape="0">
          <a:gsLst>
            <a:gs pos="0">
              <a:srgbClr val="8CC061"/>
            </a:gs>
            <a:gs pos="100000">
              <a:srgbClr val="8AB833">
                <a:alpha val="90000"/>
                <a:hueOff val="0"/>
                <a:satOff val="0"/>
                <a:lumOff val="0"/>
                <a:alphaOff val="-13333"/>
                <a:tint val="37000"/>
                <a:satMod val="300000"/>
              </a:srgbClr>
            </a:gs>
            <a:gs pos="100000">
              <a:srgbClr val="8AB833">
                <a:alpha val="90000"/>
                <a:hueOff val="0"/>
                <a:satOff val="0"/>
                <a:lumOff val="0"/>
                <a:alphaOff val="-13333"/>
                <a:tint val="15000"/>
                <a:satMod val="350000"/>
              </a:srgbClr>
            </a:gs>
          </a:gsLst>
          <a:lin ang="16200000" scaled="1"/>
        </a:gradFill>
        <a:ln w="9525" cap="flat" cmpd="sng" algn="ctr">
          <a:solidFill>
            <a:srgbClr val="8AB833">
              <a:alpha val="90000"/>
              <a:hueOff val="0"/>
              <a:satOff val="0"/>
              <a:lumOff val="0"/>
              <a:alphaOff val="-13333"/>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tx1">
                  <a:lumMod val="75000"/>
                  <a:lumOff val="25000"/>
                </a:schemeClr>
              </a:solidFill>
              <a:latin typeface="Calibri"/>
              <a:ea typeface="+mn-ea"/>
              <a:cs typeface="+mn-cs"/>
            </a:rPr>
            <a:t>Themen-findung</a:t>
          </a:r>
        </a:p>
      </dsp:txBody>
      <dsp:txXfrm rot="-5400000">
        <a:off x="1" y="1483525"/>
        <a:ext cx="843362" cy="361441"/>
      </dsp:txXfrm>
    </dsp:sp>
    <dsp:sp modelId="{280256C1-F071-4FAB-9CF5-A2EF211BA2BD}">
      <dsp:nvSpPr>
        <dsp:cNvPr id="0" name=""/>
        <dsp:cNvSpPr/>
      </dsp:nvSpPr>
      <dsp:spPr>
        <a:xfrm rot="5400000">
          <a:off x="4629334" y="-2724127"/>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rgbClr val="000000">
                  <a:lumMod val="75000"/>
                  <a:lumOff val="25000"/>
                </a:srgbClr>
              </a:solidFill>
              <a:latin typeface="Calibri"/>
              <a:ea typeface="+mn-ea"/>
              <a:cs typeface="+mn-cs"/>
            </a:rPr>
            <a:t>S</a:t>
          </a:r>
          <a:r>
            <a:rPr lang="de-DE" sz="2400" kern="1200" dirty="0">
              <a:solidFill>
                <a:schemeClr val="tx1">
                  <a:lumMod val="75000"/>
                  <a:lumOff val="25000"/>
                </a:schemeClr>
              </a:solidFill>
              <a:latin typeface="Calibri"/>
              <a:ea typeface="+mn-ea"/>
              <a:cs typeface="+mn-cs"/>
            </a:rPr>
            <a:t>trukturgebende*r Planer*in</a:t>
          </a:r>
          <a:r>
            <a:rPr lang="de-DE" sz="2400" kern="1200" dirty="0">
              <a:solidFill>
                <a:sysClr val="windowText" lastClr="000000">
                  <a:hueOff val="0"/>
                  <a:satOff val="0"/>
                  <a:lumOff val="0"/>
                  <a:alphaOff val="0"/>
                </a:sysClr>
              </a:solidFill>
              <a:latin typeface="Calibri"/>
              <a:ea typeface="+mn-ea"/>
              <a:cs typeface="+mn-cs"/>
            </a:rPr>
            <a:t>	</a:t>
          </a:r>
          <a:r>
            <a:rPr lang="de-DE" sz="2400" i="1" kern="1200" dirty="0">
              <a:solidFill>
                <a:srgbClr val="8CC061"/>
              </a:solidFill>
              <a:latin typeface="Calibri"/>
              <a:ea typeface="+mn-ea"/>
              <a:cs typeface="+mn-cs"/>
            </a:rPr>
            <a:t>    Wahl eines Ausflugsziels         				    (Ort)</a:t>
          </a:r>
        </a:p>
      </dsp:txBody>
      <dsp:txXfrm rot="-5400000">
        <a:off x="843363" y="1100073"/>
        <a:ext cx="8316837" cy="706664"/>
      </dsp:txXfrm>
    </dsp:sp>
    <dsp:sp modelId="{8B8DC20F-347E-43E6-BE0E-8C477E8F7EEF}">
      <dsp:nvSpPr>
        <dsp:cNvPr id="0" name=""/>
        <dsp:cNvSpPr/>
      </dsp:nvSpPr>
      <dsp:spPr>
        <a:xfrm rot="5400000">
          <a:off x="-180720" y="2300252"/>
          <a:ext cx="1204803" cy="843362"/>
        </a:xfrm>
        <a:prstGeom prst="chevron">
          <a:avLst/>
        </a:prstGeom>
        <a:gradFill rotWithShape="0">
          <a:gsLst>
            <a:gs pos="0">
              <a:srgbClr val="8CC061"/>
            </a:gs>
            <a:gs pos="100000">
              <a:srgbClr val="8AB833">
                <a:alpha val="90000"/>
                <a:hueOff val="0"/>
                <a:satOff val="0"/>
                <a:lumOff val="0"/>
                <a:alphaOff val="-26667"/>
                <a:tint val="37000"/>
                <a:satMod val="300000"/>
              </a:srgbClr>
            </a:gs>
            <a:gs pos="100000">
              <a:srgbClr val="8AB833">
                <a:alpha val="90000"/>
                <a:hueOff val="0"/>
                <a:satOff val="0"/>
                <a:lumOff val="0"/>
                <a:alphaOff val="-26667"/>
                <a:tint val="15000"/>
                <a:satMod val="350000"/>
              </a:srgbClr>
            </a:gs>
          </a:gsLst>
          <a:lin ang="16200000" scaled="1"/>
        </a:gradFill>
        <a:ln w="9525" cap="flat" cmpd="sng" algn="ctr">
          <a:solidFill>
            <a:srgbClr val="8AB833">
              <a:alpha val="90000"/>
              <a:hueOff val="0"/>
              <a:satOff val="0"/>
              <a:lumOff val="0"/>
              <a:alphaOff val="-26667"/>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tx1">
                  <a:lumMod val="75000"/>
                  <a:lumOff val="25000"/>
                </a:schemeClr>
              </a:solidFill>
              <a:latin typeface="Calibri"/>
              <a:ea typeface="+mn-ea"/>
              <a:cs typeface="+mn-cs"/>
            </a:rPr>
            <a:t>Erzähl-raum</a:t>
          </a:r>
          <a:endParaRPr lang="de-DE" sz="1600" kern="1200" dirty="0">
            <a:solidFill>
              <a:schemeClr val="tx1">
                <a:lumMod val="75000"/>
                <a:lumOff val="25000"/>
              </a:schemeClr>
            </a:solidFill>
            <a:latin typeface="Calibri"/>
            <a:ea typeface="+mn-ea"/>
            <a:cs typeface="+mn-cs"/>
          </a:endParaRPr>
        </a:p>
      </dsp:txBody>
      <dsp:txXfrm rot="-5400000">
        <a:off x="1" y="2541212"/>
        <a:ext cx="843362" cy="361441"/>
      </dsp:txXfrm>
    </dsp:sp>
    <dsp:sp modelId="{C34C7DA6-BA2A-4B00-A518-AF4054241C5A}">
      <dsp:nvSpPr>
        <dsp:cNvPr id="0" name=""/>
        <dsp:cNvSpPr/>
      </dsp:nvSpPr>
      <dsp:spPr>
        <a:xfrm rot="5400000">
          <a:off x="4629334" y="-1666439"/>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de-DE" sz="2400" kern="1200" dirty="0">
            <a:solidFill>
              <a:srgbClr val="549E39">
                <a:lumMod val="75000"/>
              </a:srgbClr>
            </a:solidFill>
            <a:latin typeface="Calibri"/>
            <a:ea typeface="+mn-ea"/>
            <a:cs typeface="+mn-cs"/>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de-DE" sz="2400" kern="1200" dirty="0">
              <a:solidFill>
                <a:schemeClr val="tx1">
                  <a:lumMod val="75000"/>
                  <a:lumOff val="25000"/>
                </a:schemeClr>
              </a:solidFill>
              <a:latin typeface="Calibri"/>
              <a:ea typeface="+mn-ea"/>
              <a:cs typeface="+mn-cs"/>
            </a:rPr>
            <a:t> Interessierte*r</a:t>
          </a:r>
          <a:r>
            <a:rPr lang="de-DE" sz="2400" kern="1200" dirty="0">
              <a:solidFill>
                <a:sysClr val="windowText" lastClr="000000">
                  <a:hueOff val="0"/>
                  <a:satOff val="0"/>
                  <a:lumOff val="0"/>
                  <a:alphaOff val="0"/>
                </a:sysClr>
              </a:solidFill>
              <a:latin typeface="Calibri"/>
              <a:ea typeface="+mn-ea"/>
              <a:cs typeface="+mn-cs"/>
            </a:rPr>
            <a:t>			</a:t>
          </a:r>
          <a:r>
            <a:rPr lang="de-DE" sz="2400" i="1" kern="1200" dirty="0">
              <a:solidFill>
                <a:srgbClr val="8CC061"/>
              </a:solidFill>
              <a:latin typeface="Calibri"/>
              <a:ea typeface="+mn-ea"/>
              <a:cs typeface="+mn-cs"/>
            </a:rPr>
            <a:t>Raum zum Erzählen</a:t>
          </a:r>
          <a:br>
            <a:rPr lang="de-DE" sz="2400" i="1" kern="1200" dirty="0">
              <a:solidFill>
                <a:srgbClr val="8CC061"/>
              </a:solidFill>
              <a:latin typeface="Calibri"/>
              <a:ea typeface="+mn-ea"/>
              <a:cs typeface="+mn-cs"/>
            </a:rPr>
          </a:br>
          <a:r>
            <a:rPr lang="de-DE" sz="2400" kern="1200" dirty="0">
              <a:solidFill>
                <a:sysClr val="windowText" lastClr="000000">
                  <a:hueOff val="0"/>
                  <a:satOff val="0"/>
                  <a:lumOff val="0"/>
                  <a:alphaOff val="0"/>
                </a:sysClr>
              </a:solidFill>
              <a:latin typeface="Calibri"/>
              <a:ea typeface="+mn-ea"/>
              <a:cs typeface="+mn-cs"/>
            </a:rPr>
            <a:t>  </a:t>
          </a:r>
          <a:r>
            <a:rPr lang="de-DE" sz="2400" kern="1200" dirty="0">
              <a:solidFill>
                <a:schemeClr val="tx1">
                  <a:lumMod val="75000"/>
                  <a:lumOff val="25000"/>
                </a:schemeClr>
              </a:solidFill>
              <a:latin typeface="Calibri"/>
              <a:ea typeface="+mn-ea"/>
              <a:cs typeface="+mn-cs"/>
            </a:rPr>
            <a:t>Gesprächspartner*in</a:t>
          </a:r>
          <a:r>
            <a:rPr lang="de-DE" sz="2400" kern="1200" dirty="0">
              <a:solidFill>
                <a:sysClr val="windowText" lastClr="000000">
                  <a:hueOff val="0"/>
                  <a:satOff val="0"/>
                  <a:lumOff val="0"/>
                  <a:alphaOff val="0"/>
                </a:sysClr>
              </a:solidFill>
              <a:latin typeface="Calibri"/>
              <a:ea typeface="+mn-ea"/>
              <a:cs typeface="+mn-cs"/>
            </a:rPr>
            <a:t>			</a:t>
          </a:r>
          <a:r>
            <a:rPr lang="de-DE" sz="2400" i="1" kern="1200"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ct val="0"/>
            </a:spcBef>
            <a:spcAft>
              <a:spcPts val="0"/>
            </a:spcAft>
            <a:buClrTx/>
            <a:buSzTx/>
            <a:buFontTx/>
            <a:buChar char="••"/>
            <a:tabLst/>
            <a:defRPr/>
          </a:pPr>
          <a:endParaRPr lang="de-DE" sz="2400" kern="1200" dirty="0">
            <a:solidFill>
              <a:sysClr val="windowText" lastClr="000000">
                <a:hueOff val="0"/>
                <a:satOff val="0"/>
                <a:lumOff val="0"/>
                <a:alphaOff val="0"/>
              </a:sysClr>
            </a:solidFill>
            <a:latin typeface="Calibri"/>
            <a:ea typeface="+mn-ea"/>
            <a:cs typeface="+mn-cs"/>
          </a:endParaRPr>
        </a:p>
      </dsp:txBody>
      <dsp:txXfrm rot="-5400000">
        <a:off x="843363" y="2157761"/>
        <a:ext cx="8316837" cy="706664"/>
      </dsp:txXfrm>
    </dsp:sp>
    <dsp:sp modelId="{26783E1A-87E5-4A92-B3B3-0DA18C352FC3}">
      <dsp:nvSpPr>
        <dsp:cNvPr id="0" name=""/>
        <dsp:cNvSpPr/>
      </dsp:nvSpPr>
      <dsp:spPr>
        <a:xfrm rot="5400000">
          <a:off x="-180720" y="3358703"/>
          <a:ext cx="1204803" cy="843362"/>
        </a:xfrm>
        <a:prstGeom prst="chevron">
          <a:avLst/>
        </a:prstGeom>
        <a:gradFill flip="none" rotWithShape="1">
          <a:gsLst>
            <a:gs pos="0">
              <a:srgbClr val="8CC061"/>
            </a:gs>
            <a:gs pos="100000">
              <a:srgbClr val="8AB833">
                <a:alpha val="90000"/>
                <a:hueOff val="0"/>
                <a:satOff val="0"/>
                <a:lumOff val="0"/>
                <a:alphaOff val="-40000"/>
                <a:tint val="37000"/>
                <a:satMod val="300000"/>
              </a:srgbClr>
            </a:gs>
            <a:gs pos="100000">
              <a:srgbClr val="8AB833">
                <a:alpha val="90000"/>
                <a:hueOff val="0"/>
                <a:satOff val="0"/>
                <a:lumOff val="0"/>
                <a:alphaOff val="-40000"/>
                <a:tint val="15000"/>
                <a:satMod val="350000"/>
              </a:srgbClr>
            </a:gs>
          </a:gsLst>
          <a:path path="circle">
            <a:fillToRect r="100000" b="100000"/>
          </a:path>
          <a:tileRect l="-100000" t="-100000"/>
        </a:gradFill>
        <a:ln w="9525" cap="flat" cmpd="sng" algn="ctr">
          <a:solidFill>
            <a:srgbClr val="8AB833">
              <a:alpha val="90000"/>
              <a:hueOff val="0"/>
              <a:satOff val="0"/>
              <a:lumOff val="0"/>
              <a:alphaOff val="-4000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0" kern="1200" cap="none" spc="0" dirty="0">
              <a:ln w="0"/>
              <a:solidFill>
                <a:schemeClr val="tx1">
                  <a:lumMod val="75000"/>
                  <a:lumOff val="25000"/>
                </a:schemeClr>
              </a:solidFill>
              <a:effectLst/>
              <a:latin typeface="Calibri"/>
              <a:ea typeface="+mn-ea"/>
              <a:cs typeface="+mn-cs"/>
            </a:rPr>
            <a:t>Ab-schluss</a:t>
          </a:r>
          <a:endParaRPr lang="de-DE" sz="1800" kern="1200" dirty="0">
            <a:solidFill>
              <a:schemeClr val="tx1">
                <a:lumMod val="75000"/>
                <a:lumOff val="25000"/>
              </a:schemeClr>
            </a:solidFill>
            <a:effectLst/>
            <a:latin typeface="Calibri"/>
            <a:ea typeface="+mn-ea"/>
            <a:cs typeface="+mn-cs"/>
          </a:endParaRPr>
        </a:p>
      </dsp:txBody>
      <dsp:txXfrm rot="-5400000">
        <a:off x="1" y="3599663"/>
        <a:ext cx="843362" cy="361441"/>
      </dsp:txXfrm>
    </dsp:sp>
    <dsp:sp modelId="{A36787BB-A70E-48B3-9F4D-ADB3D2EBDF3D}">
      <dsp:nvSpPr>
        <dsp:cNvPr id="0" name=""/>
        <dsp:cNvSpPr/>
      </dsp:nvSpPr>
      <dsp:spPr>
        <a:xfrm rot="5400000">
          <a:off x="4628571" y="-607988"/>
          <a:ext cx="784649"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de-DE" sz="2400" kern="1200" dirty="0">
              <a:solidFill>
                <a:sysClr val="windowText" lastClr="000000">
                  <a:hueOff val="0"/>
                  <a:satOff val="0"/>
                  <a:lumOff val="0"/>
                  <a:alphaOff val="0"/>
                </a:sysClr>
              </a:solidFill>
              <a:latin typeface="Calibri"/>
              <a:ea typeface="+mn-ea"/>
              <a:cs typeface="+mn-cs"/>
            </a:rPr>
            <a:t> </a:t>
          </a:r>
          <a:r>
            <a:rPr lang="de-DE" sz="2400" kern="1200" dirty="0">
              <a:solidFill>
                <a:schemeClr val="tx1">
                  <a:lumMod val="75000"/>
                  <a:lumOff val="25000"/>
                </a:schemeClr>
              </a:solidFill>
              <a:latin typeface="Calibri"/>
              <a:ea typeface="+mn-ea"/>
              <a:cs typeface="+mn-cs"/>
            </a:rPr>
            <a:t>Rückblickende*r Gastgeber*in</a:t>
          </a:r>
          <a:r>
            <a:rPr lang="de-DE" sz="2400" kern="1200" dirty="0">
              <a:solidFill>
                <a:sysClr val="windowText" lastClr="000000">
                  <a:hueOff val="0"/>
                  <a:satOff val="0"/>
                  <a:lumOff val="0"/>
                  <a:alphaOff val="0"/>
                </a:sysClr>
              </a:solidFill>
              <a:latin typeface="Calibri"/>
              <a:ea typeface="+mn-ea"/>
              <a:cs typeface="+mn-cs"/>
            </a:rPr>
            <a:t>	</a:t>
          </a:r>
          <a:r>
            <a:rPr lang="de-DE" sz="2400" i="1" kern="1200" dirty="0">
              <a:solidFill>
                <a:srgbClr val="8CC061"/>
              </a:solidFill>
              <a:latin typeface="Calibri"/>
              <a:ea typeface="+mn-ea"/>
              <a:cs typeface="+mn-cs"/>
            </a:rPr>
            <a:t>Positiver Ausklang, 					  	Themenbewertung, Ausblick</a:t>
          </a:r>
        </a:p>
      </dsp:txBody>
      <dsp:txXfrm rot="-5400000">
        <a:off x="843363" y="3215523"/>
        <a:ext cx="8316763" cy="708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816-6076-4035-B2A9-CEB23F7DA761}">
      <dsp:nvSpPr>
        <dsp:cNvPr id="0" name=""/>
        <dsp:cNvSpPr/>
      </dsp:nvSpPr>
      <dsp:spPr>
        <a:xfrm rot="5400000">
          <a:off x="-180720" y="184877"/>
          <a:ext cx="1204803" cy="843362"/>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tx1">
                  <a:lumMod val="75000"/>
                  <a:lumOff val="25000"/>
                </a:schemeClr>
              </a:solidFill>
              <a:latin typeface="Calibri"/>
              <a:ea typeface="+mn-ea"/>
              <a:cs typeface="+mn-cs"/>
            </a:rPr>
            <a:t>Kontakt, Einstieg</a:t>
          </a:r>
        </a:p>
      </dsp:txBody>
      <dsp:txXfrm rot="-5400000">
        <a:off x="1" y="425837"/>
        <a:ext cx="843362" cy="361441"/>
      </dsp:txXfrm>
    </dsp:sp>
    <dsp:sp modelId="{E765BF32-3F2F-4248-8F98-F05219E731A6}">
      <dsp:nvSpPr>
        <dsp:cNvPr id="0" name=""/>
        <dsp:cNvSpPr/>
      </dsp:nvSpPr>
      <dsp:spPr>
        <a:xfrm rot="5400000">
          <a:off x="4629128" y="-3781609"/>
          <a:ext cx="783534" cy="835506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freundliche*r Gastgeber*in	</a:t>
          </a:r>
          <a:r>
            <a:rPr lang="de-DE" sz="2400" i="1" kern="1200" dirty="0">
              <a:solidFill>
                <a:srgbClr val="8CC061"/>
              </a:solidFill>
              <a:latin typeface="Calibri"/>
              <a:ea typeface="+mn-ea"/>
              <a:cs typeface="+mn-cs"/>
            </a:rPr>
            <a:t>    Begrüßung, Klärungen,     				    Blitzlicht</a:t>
          </a:r>
        </a:p>
      </dsp:txBody>
      <dsp:txXfrm rot="-5400000">
        <a:off x="843363" y="42405"/>
        <a:ext cx="8316817" cy="707036"/>
      </dsp:txXfrm>
    </dsp:sp>
    <dsp:sp modelId="{6C1D2135-4308-4A7C-B644-7A9AAF7DAF0C}">
      <dsp:nvSpPr>
        <dsp:cNvPr id="0" name=""/>
        <dsp:cNvSpPr/>
      </dsp:nvSpPr>
      <dsp:spPr>
        <a:xfrm rot="5400000">
          <a:off x="-180720" y="1242565"/>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Themen-findung</a:t>
          </a:r>
        </a:p>
      </dsp:txBody>
      <dsp:txXfrm rot="-5400000">
        <a:off x="1" y="1483525"/>
        <a:ext cx="843362" cy="361441"/>
      </dsp:txXfrm>
    </dsp:sp>
    <dsp:sp modelId="{280256C1-F071-4FAB-9CF5-A2EF211BA2BD}">
      <dsp:nvSpPr>
        <dsp:cNvPr id="0" name=""/>
        <dsp:cNvSpPr/>
      </dsp:nvSpPr>
      <dsp:spPr>
        <a:xfrm rot="5400000">
          <a:off x="4629334" y="-2724127"/>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 strukturgebende*r Planer*in	</a:t>
          </a:r>
          <a:r>
            <a:rPr lang="de-DE" sz="2400" i="1" kern="1200" dirty="0">
              <a:solidFill>
                <a:srgbClr val="8CC061"/>
              </a:solidFill>
              <a:latin typeface="Calibri"/>
              <a:ea typeface="+mn-ea"/>
              <a:cs typeface="+mn-cs"/>
            </a:rPr>
            <a:t>    Wahl eines Ausflugsziels         				    (Ort)</a:t>
          </a:r>
        </a:p>
      </dsp:txBody>
      <dsp:txXfrm rot="-5400000">
        <a:off x="843363" y="1100073"/>
        <a:ext cx="8316837" cy="706664"/>
      </dsp:txXfrm>
    </dsp:sp>
    <dsp:sp modelId="{8B8DC20F-347E-43E6-BE0E-8C477E8F7EEF}">
      <dsp:nvSpPr>
        <dsp:cNvPr id="0" name=""/>
        <dsp:cNvSpPr/>
      </dsp:nvSpPr>
      <dsp:spPr>
        <a:xfrm rot="5400000">
          <a:off x="-180720" y="2300252"/>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Erzähl-raum</a:t>
          </a:r>
        </a:p>
      </dsp:txBody>
      <dsp:txXfrm rot="-5400000">
        <a:off x="1" y="2541212"/>
        <a:ext cx="843362" cy="361441"/>
      </dsp:txXfrm>
    </dsp:sp>
    <dsp:sp modelId="{C34C7DA6-BA2A-4B00-A518-AF4054241C5A}">
      <dsp:nvSpPr>
        <dsp:cNvPr id="0" name=""/>
        <dsp:cNvSpPr/>
      </dsp:nvSpPr>
      <dsp:spPr>
        <a:xfrm rot="5400000">
          <a:off x="4629334" y="-1666439"/>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de-DE" sz="2400" kern="1200" dirty="0">
            <a:solidFill>
              <a:srgbClr val="549E39">
                <a:lumMod val="75000"/>
              </a:srgbClr>
            </a:solidFill>
            <a:latin typeface="Calibri"/>
            <a:ea typeface="+mn-ea"/>
            <a:cs typeface="+mn-cs"/>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interessierte*r			</a:t>
          </a:r>
          <a:r>
            <a:rPr lang="de-DE" sz="2400" i="1" kern="1200" dirty="0">
              <a:solidFill>
                <a:srgbClr val="8CC061"/>
              </a:solidFill>
              <a:latin typeface="Calibri"/>
              <a:ea typeface="+mn-ea"/>
              <a:cs typeface="+mn-cs"/>
            </a:rPr>
            <a:t>Raum zum Erzählen</a:t>
          </a:r>
          <a:br>
            <a:rPr lang="de-DE" sz="2400" i="1" kern="1200" dirty="0">
              <a:solidFill>
                <a:srgbClr val="8CC061"/>
              </a:solidFill>
              <a:latin typeface="Calibri"/>
              <a:ea typeface="+mn-ea"/>
              <a:cs typeface="+mn-cs"/>
            </a:rPr>
          </a:br>
          <a:r>
            <a:rPr lang="de-DE" sz="2400" kern="1200" dirty="0">
              <a:solidFill>
                <a:sysClr val="windowText" lastClr="000000">
                  <a:hueOff val="0"/>
                  <a:satOff val="0"/>
                  <a:lumOff val="0"/>
                  <a:alphaOff val="0"/>
                </a:sysClr>
              </a:solidFill>
              <a:latin typeface="Calibri"/>
              <a:ea typeface="+mn-ea"/>
              <a:cs typeface="+mn-cs"/>
            </a:rPr>
            <a:t>   Gesprächspartner*in		</a:t>
          </a:r>
          <a:r>
            <a:rPr lang="de-DE" sz="2400" i="1" kern="1200"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ct val="0"/>
            </a:spcBef>
            <a:spcAft>
              <a:spcPts val="0"/>
            </a:spcAft>
            <a:buClrTx/>
            <a:buSzTx/>
            <a:buFontTx/>
            <a:buChar char="••"/>
            <a:tabLst/>
            <a:defRPr/>
          </a:pPr>
          <a:endParaRPr lang="de-DE" sz="2400" kern="1200" dirty="0">
            <a:solidFill>
              <a:sysClr val="windowText" lastClr="000000">
                <a:hueOff val="0"/>
                <a:satOff val="0"/>
                <a:lumOff val="0"/>
                <a:alphaOff val="0"/>
              </a:sysClr>
            </a:solidFill>
            <a:latin typeface="Calibri"/>
            <a:ea typeface="+mn-ea"/>
            <a:cs typeface="+mn-cs"/>
          </a:endParaRPr>
        </a:p>
      </dsp:txBody>
      <dsp:txXfrm rot="-5400000">
        <a:off x="843363" y="2157761"/>
        <a:ext cx="8316837" cy="706664"/>
      </dsp:txXfrm>
    </dsp:sp>
    <dsp:sp modelId="{26783E1A-87E5-4A92-B3B3-0DA18C352FC3}">
      <dsp:nvSpPr>
        <dsp:cNvPr id="0" name=""/>
        <dsp:cNvSpPr/>
      </dsp:nvSpPr>
      <dsp:spPr>
        <a:xfrm rot="5400000">
          <a:off x="-180720" y="3358703"/>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Ab-schluss</a:t>
          </a:r>
        </a:p>
      </dsp:txBody>
      <dsp:txXfrm rot="-5400000">
        <a:off x="1" y="3599663"/>
        <a:ext cx="843362" cy="361441"/>
      </dsp:txXfrm>
    </dsp:sp>
    <dsp:sp modelId="{A36787BB-A70E-48B3-9F4D-ADB3D2EBDF3D}">
      <dsp:nvSpPr>
        <dsp:cNvPr id="0" name=""/>
        <dsp:cNvSpPr/>
      </dsp:nvSpPr>
      <dsp:spPr>
        <a:xfrm rot="5400000">
          <a:off x="4628571" y="-607988"/>
          <a:ext cx="784649"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rückblickende*r Gastgeber*in	</a:t>
          </a:r>
          <a:r>
            <a:rPr lang="de-DE" sz="2400" i="1" kern="1200" dirty="0">
              <a:solidFill>
                <a:srgbClr val="8CC061"/>
              </a:solidFill>
              <a:latin typeface="Calibri"/>
              <a:ea typeface="+mn-ea"/>
              <a:cs typeface="+mn-cs"/>
            </a:rPr>
            <a:t>Positiver Ausklang, 					  	Themenbewertung, Ausblick</a:t>
          </a:r>
        </a:p>
      </dsp:txBody>
      <dsp:txXfrm rot="-5400000">
        <a:off x="843363" y="3215523"/>
        <a:ext cx="8316763" cy="708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816-6076-4035-B2A9-CEB23F7DA761}">
      <dsp:nvSpPr>
        <dsp:cNvPr id="0" name=""/>
        <dsp:cNvSpPr/>
      </dsp:nvSpPr>
      <dsp:spPr>
        <a:xfrm rot="5400000">
          <a:off x="-180720" y="184877"/>
          <a:ext cx="1204803" cy="843362"/>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0" kern="1200" dirty="0">
              <a:solidFill>
                <a:schemeClr val="tx1">
                  <a:lumMod val="75000"/>
                  <a:lumOff val="25000"/>
                </a:schemeClr>
              </a:solidFill>
              <a:latin typeface="Calibri"/>
              <a:ea typeface="+mn-ea"/>
              <a:cs typeface="+mn-cs"/>
            </a:rPr>
            <a:t>Kontakt</a:t>
          </a:r>
          <a:r>
            <a:rPr lang="de-DE" sz="1800" b="1" kern="1200" dirty="0">
              <a:solidFill>
                <a:schemeClr val="tx1">
                  <a:lumMod val="75000"/>
                  <a:lumOff val="25000"/>
                </a:schemeClr>
              </a:solidFill>
              <a:latin typeface="Calibri"/>
              <a:ea typeface="+mn-ea"/>
              <a:cs typeface="+mn-cs"/>
            </a:rPr>
            <a:t>, </a:t>
          </a:r>
          <a:r>
            <a:rPr lang="de-DE" sz="1800" b="0" kern="1200" dirty="0">
              <a:solidFill>
                <a:schemeClr val="tx1">
                  <a:lumMod val="75000"/>
                  <a:lumOff val="25000"/>
                </a:schemeClr>
              </a:solidFill>
              <a:latin typeface="Calibri"/>
              <a:ea typeface="+mn-ea"/>
              <a:cs typeface="+mn-cs"/>
            </a:rPr>
            <a:t>Einstieg</a:t>
          </a:r>
        </a:p>
      </dsp:txBody>
      <dsp:txXfrm rot="-5400000">
        <a:off x="1" y="425837"/>
        <a:ext cx="843362" cy="361441"/>
      </dsp:txXfrm>
    </dsp:sp>
    <dsp:sp modelId="{E765BF32-3F2F-4248-8F98-F05219E731A6}">
      <dsp:nvSpPr>
        <dsp:cNvPr id="0" name=""/>
        <dsp:cNvSpPr/>
      </dsp:nvSpPr>
      <dsp:spPr>
        <a:xfrm rot="5400000">
          <a:off x="4629128" y="-3781609"/>
          <a:ext cx="783534" cy="835506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freundliche*r Gastgeber*in	</a:t>
          </a:r>
          <a:r>
            <a:rPr lang="de-DE" sz="2400" i="1" kern="1200" dirty="0">
              <a:solidFill>
                <a:srgbClr val="8CC061"/>
              </a:solidFill>
              <a:latin typeface="Calibri"/>
              <a:ea typeface="+mn-ea"/>
              <a:cs typeface="+mn-cs"/>
            </a:rPr>
            <a:t>    Begrüßung, Klärungen,     				    Blitzlicht</a:t>
          </a:r>
        </a:p>
      </dsp:txBody>
      <dsp:txXfrm rot="-5400000">
        <a:off x="843363" y="42405"/>
        <a:ext cx="8316817" cy="707036"/>
      </dsp:txXfrm>
    </dsp:sp>
    <dsp:sp modelId="{6C1D2135-4308-4A7C-B644-7A9AAF7DAF0C}">
      <dsp:nvSpPr>
        <dsp:cNvPr id="0" name=""/>
        <dsp:cNvSpPr/>
      </dsp:nvSpPr>
      <dsp:spPr>
        <a:xfrm rot="5400000">
          <a:off x="-180720" y="1242565"/>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Themen-findung</a:t>
          </a:r>
        </a:p>
      </dsp:txBody>
      <dsp:txXfrm rot="-5400000">
        <a:off x="1" y="1483525"/>
        <a:ext cx="843362" cy="361441"/>
      </dsp:txXfrm>
    </dsp:sp>
    <dsp:sp modelId="{280256C1-F071-4FAB-9CF5-A2EF211BA2BD}">
      <dsp:nvSpPr>
        <dsp:cNvPr id="0" name=""/>
        <dsp:cNvSpPr/>
      </dsp:nvSpPr>
      <dsp:spPr>
        <a:xfrm rot="5400000">
          <a:off x="4629334" y="-2724127"/>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 strukturgebende*r Planer*in	</a:t>
          </a:r>
          <a:r>
            <a:rPr lang="de-DE" sz="2400" i="1" kern="1200" dirty="0">
              <a:solidFill>
                <a:srgbClr val="8CC061"/>
              </a:solidFill>
              <a:latin typeface="Calibri"/>
              <a:ea typeface="+mn-ea"/>
              <a:cs typeface="+mn-cs"/>
            </a:rPr>
            <a:t>    Wahl eines Ausflugsziels         				    (Ort)</a:t>
          </a:r>
        </a:p>
      </dsp:txBody>
      <dsp:txXfrm rot="-5400000">
        <a:off x="843363" y="1100073"/>
        <a:ext cx="8316837" cy="706664"/>
      </dsp:txXfrm>
    </dsp:sp>
    <dsp:sp modelId="{8B8DC20F-347E-43E6-BE0E-8C477E8F7EEF}">
      <dsp:nvSpPr>
        <dsp:cNvPr id="0" name=""/>
        <dsp:cNvSpPr/>
      </dsp:nvSpPr>
      <dsp:spPr>
        <a:xfrm rot="5400000">
          <a:off x="-180720" y="2300252"/>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Erzähl-raum</a:t>
          </a:r>
        </a:p>
      </dsp:txBody>
      <dsp:txXfrm rot="-5400000">
        <a:off x="1" y="2541212"/>
        <a:ext cx="843362" cy="361441"/>
      </dsp:txXfrm>
    </dsp:sp>
    <dsp:sp modelId="{C34C7DA6-BA2A-4B00-A518-AF4054241C5A}">
      <dsp:nvSpPr>
        <dsp:cNvPr id="0" name=""/>
        <dsp:cNvSpPr/>
      </dsp:nvSpPr>
      <dsp:spPr>
        <a:xfrm rot="5400000">
          <a:off x="4629334" y="-1666439"/>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de-DE" sz="2400" kern="1200" dirty="0">
            <a:solidFill>
              <a:srgbClr val="549E39">
                <a:lumMod val="75000"/>
              </a:srgbClr>
            </a:solidFill>
            <a:latin typeface="Calibri"/>
            <a:ea typeface="+mn-ea"/>
            <a:cs typeface="+mn-cs"/>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interessierte*r			</a:t>
          </a:r>
          <a:r>
            <a:rPr lang="de-DE" sz="2400" i="1" kern="1200" dirty="0">
              <a:solidFill>
                <a:srgbClr val="8CC061"/>
              </a:solidFill>
              <a:latin typeface="Calibri"/>
              <a:ea typeface="+mn-ea"/>
              <a:cs typeface="+mn-cs"/>
            </a:rPr>
            <a:t>Raum zum Erzählen</a:t>
          </a:r>
          <a:br>
            <a:rPr lang="de-DE" sz="2400" i="1" kern="1200" dirty="0">
              <a:solidFill>
                <a:srgbClr val="8CC061"/>
              </a:solidFill>
              <a:latin typeface="Calibri"/>
              <a:ea typeface="+mn-ea"/>
              <a:cs typeface="+mn-cs"/>
            </a:rPr>
          </a:br>
          <a:r>
            <a:rPr lang="de-DE" sz="2400" kern="1200" dirty="0">
              <a:solidFill>
                <a:sysClr val="windowText" lastClr="000000">
                  <a:hueOff val="0"/>
                  <a:satOff val="0"/>
                  <a:lumOff val="0"/>
                  <a:alphaOff val="0"/>
                </a:sysClr>
              </a:solidFill>
              <a:latin typeface="Calibri"/>
              <a:ea typeface="+mn-ea"/>
              <a:cs typeface="+mn-cs"/>
            </a:rPr>
            <a:t>   Gesprächspartner*in		</a:t>
          </a:r>
          <a:r>
            <a:rPr lang="de-DE" sz="2400" i="1" kern="1200"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ct val="0"/>
            </a:spcBef>
            <a:spcAft>
              <a:spcPts val="0"/>
            </a:spcAft>
            <a:buClrTx/>
            <a:buSzTx/>
            <a:buFontTx/>
            <a:buChar char="••"/>
            <a:tabLst/>
            <a:defRPr/>
          </a:pPr>
          <a:endParaRPr lang="de-DE" sz="2400" kern="1200" dirty="0">
            <a:solidFill>
              <a:sysClr val="windowText" lastClr="000000">
                <a:hueOff val="0"/>
                <a:satOff val="0"/>
                <a:lumOff val="0"/>
                <a:alphaOff val="0"/>
              </a:sysClr>
            </a:solidFill>
            <a:latin typeface="Calibri"/>
            <a:ea typeface="+mn-ea"/>
            <a:cs typeface="+mn-cs"/>
          </a:endParaRPr>
        </a:p>
      </dsp:txBody>
      <dsp:txXfrm rot="-5400000">
        <a:off x="843363" y="2157761"/>
        <a:ext cx="8316837" cy="706664"/>
      </dsp:txXfrm>
    </dsp:sp>
    <dsp:sp modelId="{26783E1A-87E5-4A92-B3B3-0DA18C352FC3}">
      <dsp:nvSpPr>
        <dsp:cNvPr id="0" name=""/>
        <dsp:cNvSpPr/>
      </dsp:nvSpPr>
      <dsp:spPr>
        <a:xfrm rot="5400000">
          <a:off x="-180720" y="3358703"/>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Ab-schluss</a:t>
          </a:r>
        </a:p>
      </dsp:txBody>
      <dsp:txXfrm rot="-5400000">
        <a:off x="1" y="3599663"/>
        <a:ext cx="843362" cy="361441"/>
      </dsp:txXfrm>
    </dsp:sp>
    <dsp:sp modelId="{A36787BB-A70E-48B3-9F4D-ADB3D2EBDF3D}">
      <dsp:nvSpPr>
        <dsp:cNvPr id="0" name=""/>
        <dsp:cNvSpPr/>
      </dsp:nvSpPr>
      <dsp:spPr>
        <a:xfrm rot="5400000">
          <a:off x="4628571" y="-607988"/>
          <a:ext cx="784649"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rückblickende*r Gastgeber*in	</a:t>
          </a:r>
          <a:r>
            <a:rPr lang="de-DE" sz="2400" i="1" kern="1200" dirty="0">
              <a:solidFill>
                <a:srgbClr val="8CC061"/>
              </a:solidFill>
              <a:latin typeface="Calibri"/>
              <a:ea typeface="+mn-ea"/>
              <a:cs typeface="+mn-cs"/>
            </a:rPr>
            <a:t>Positiver Ausklang, 					  	Themenbewertung, Ausblick</a:t>
          </a:r>
        </a:p>
      </dsp:txBody>
      <dsp:txXfrm rot="-5400000">
        <a:off x="843363" y="3215523"/>
        <a:ext cx="8316763" cy="7080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816-6076-4035-B2A9-CEB23F7DA761}">
      <dsp:nvSpPr>
        <dsp:cNvPr id="0" name=""/>
        <dsp:cNvSpPr/>
      </dsp:nvSpPr>
      <dsp:spPr>
        <a:xfrm rot="5400000">
          <a:off x="-180720" y="184877"/>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Kontakt, Einstieg</a:t>
          </a:r>
        </a:p>
      </dsp:txBody>
      <dsp:txXfrm rot="-5400000">
        <a:off x="1" y="425837"/>
        <a:ext cx="843362" cy="361441"/>
      </dsp:txXfrm>
    </dsp:sp>
    <dsp:sp modelId="{E765BF32-3F2F-4248-8F98-F05219E731A6}">
      <dsp:nvSpPr>
        <dsp:cNvPr id="0" name=""/>
        <dsp:cNvSpPr/>
      </dsp:nvSpPr>
      <dsp:spPr>
        <a:xfrm rot="5400000">
          <a:off x="4629128" y="-3781609"/>
          <a:ext cx="783534" cy="835506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freundliche*r Gastgeber*in	</a:t>
          </a:r>
          <a:r>
            <a:rPr lang="de-DE" sz="2400" i="1" kern="1200" dirty="0">
              <a:solidFill>
                <a:srgbClr val="8CC061"/>
              </a:solidFill>
              <a:latin typeface="Calibri"/>
              <a:ea typeface="+mn-ea"/>
              <a:cs typeface="+mn-cs"/>
            </a:rPr>
            <a:t>    Begrüßung, Klärungen,     				    Blitzlicht</a:t>
          </a:r>
        </a:p>
      </dsp:txBody>
      <dsp:txXfrm rot="-5400000">
        <a:off x="843363" y="42405"/>
        <a:ext cx="8316817" cy="707036"/>
      </dsp:txXfrm>
    </dsp:sp>
    <dsp:sp modelId="{6C1D2135-4308-4A7C-B644-7A9AAF7DAF0C}">
      <dsp:nvSpPr>
        <dsp:cNvPr id="0" name=""/>
        <dsp:cNvSpPr/>
      </dsp:nvSpPr>
      <dsp:spPr>
        <a:xfrm rot="5400000">
          <a:off x="-180720" y="1242565"/>
          <a:ext cx="1204803" cy="843362"/>
        </a:xfrm>
        <a:prstGeom prst="chevron">
          <a:avLst/>
        </a:prstGeom>
        <a:gradFill rotWithShape="0">
          <a:gsLst>
            <a:gs pos="0">
              <a:srgbClr val="8CC061"/>
            </a:gs>
            <a:gs pos="100000">
              <a:srgbClr val="8AB833">
                <a:alpha val="90000"/>
                <a:hueOff val="0"/>
                <a:satOff val="0"/>
                <a:lumOff val="0"/>
                <a:alphaOff val="-40000"/>
                <a:tint val="37000"/>
                <a:satMod val="300000"/>
              </a:srgbClr>
            </a:gs>
            <a:gs pos="100000">
              <a:srgbClr val="8AB833">
                <a:alpha val="90000"/>
                <a:hueOff val="0"/>
                <a:satOff val="0"/>
                <a:lumOff val="0"/>
                <a:alphaOff val="-400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tx1">
                  <a:lumMod val="75000"/>
                  <a:lumOff val="25000"/>
                </a:schemeClr>
              </a:solidFill>
              <a:latin typeface="Calibri"/>
              <a:ea typeface="+mn-ea"/>
              <a:cs typeface="+mn-cs"/>
            </a:rPr>
            <a:t>Themen-findung</a:t>
          </a:r>
        </a:p>
      </dsp:txBody>
      <dsp:txXfrm rot="-5400000">
        <a:off x="1" y="1483525"/>
        <a:ext cx="843362" cy="361441"/>
      </dsp:txXfrm>
    </dsp:sp>
    <dsp:sp modelId="{280256C1-F071-4FAB-9CF5-A2EF211BA2BD}">
      <dsp:nvSpPr>
        <dsp:cNvPr id="0" name=""/>
        <dsp:cNvSpPr/>
      </dsp:nvSpPr>
      <dsp:spPr>
        <a:xfrm rot="5400000">
          <a:off x="4629334" y="-2724127"/>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 strukturgebende*r Planer*in	</a:t>
          </a:r>
          <a:r>
            <a:rPr lang="de-DE" sz="2400" i="1" kern="1200" dirty="0">
              <a:solidFill>
                <a:srgbClr val="8CC061"/>
              </a:solidFill>
              <a:latin typeface="Calibri"/>
              <a:ea typeface="+mn-ea"/>
              <a:cs typeface="+mn-cs"/>
            </a:rPr>
            <a:t>    Wahl eines Ausflugsziels         				    (Ort)</a:t>
          </a:r>
        </a:p>
      </dsp:txBody>
      <dsp:txXfrm rot="-5400000">
        <a:off x="843363" y="1100073"/>
        <a:ext cx="8316837" cy="706664"/>
      </dsp:txXfrm>
    </dsp:sp>
    <dsp:sp modelId="{8B8DC20F-347E-43E6-BE0E-8C477E8F7EEF}">
      <dsp:nvSpPr>
        <dsp:cNvPr id="0" name=""/>
        <dsp:cNvSpPr/>
      </dsp:nvSpPr>
      <dsp:spPr>
        <a:xfrm rot="5400000">
          <a:off x="-180720" y="2300252"/>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Erzähl-raum</a:t>
          </a:r>
        </a:p>
      </dsp:txBody>
      <dsp:txXfrm rot="-5400000">
        <a:off x="1" y="2541212"/>
        <a:ext cx="843362" cy="361441"/>
      </dsp:txXfrm>
    </dsp:sp>
    <dsp:sp modelId="{C34C7DA6-BA2A-4B00-A518-AF4054241C5A}">
      <dsp:nvSpPr>
        <dsp:cNvPr id="0" name=""/>
        <dsp:cNvSpPr/>
      </dsp:nvSpPr>
      <dsp:spPr>
        <a:xfrm rot="5400000">
          <a:off x="4629334" y="-1666439"/>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de-DE" sz="2400" kern="1200" dirty="0">
            <a:solidFill>
              <a:srgbClr val="549E39">
                <a:lumMod val="75000"/>
              </a:srgbClr>
            </a:solidFill>
            <a:latin typeface="Calibri"/>
            <a:ea typeface="+mn-ea"/>
            <a:cs typeface="+mn-cs"/>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interessierte*r			</a:t>
          </a:r>
          <a:r>
            <a:rPr lang="de-DE" sz="2400" i="1" kern="1200" dirty="0">
              <a:solidFill>
                <a:srgbClr val="8CC061"/>
              </a:solidFill>
              <a:latin typeface="Calibri"/>
              <a:ea typeface="+mn-ea"/>
              <a:cs typeface="+mn-cs"/>
            </a:rPr>
            <a:t>Raum zum Erzählen</a:t>
          </a:r>
          <a:br>
            <a:rPr lang="de-DE" sz="2400" i="1" kern="1200" dirty="0">
              <a:solidFill>
                <a:srgbClr val="8CC061"/>
              </a:solidFill>
              <a:latin typeface="Calibri"/>
              <a:ea typeface="+mn-ea"/>
              <a:cs typeface="+mn-cs"/>
            </a:rPr>
          </a:br>
          <a:r>
            <a:rPr lang="de-DE" sz="2400" kern="1200" dirty="0">
              <a:solidFill>
                <a:sysClr val="windowText" lastClr="000000">
                  <a:hueOff val="0"/>
                  <a:satOff val="0"/>
                  <a:lumOff val="0"/>
                  <a:alphaOff val="0"/>
                </a:sysClr>
              </a:solidFill>
              <a:latin typeface="Calibri"/>
              <a:ea typeface="+mn-ea"/>
              <a:cs typeface="+mn-cs"/>
            </a:rPr>
            <a:t>   Gesprächspartner*in		</a:t>
          </a:r>
          <a:r>
            <a:rPr lang="de-DE" sz="2400" i="1" kern="1200"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ct val="0"/>
            </a:spcBef>
            <a:spcAft>
              <a:spcPts val="0"/>
            </a:spcAft>
            <a:buClrTx/>
            <a:buSzTx/>
            <a:buFontTx/>
            <a:buChar char="••"/>
            <a:tabLst/>
            <a:defRPr/>
          </a:pPr>
          <a:endParaRPr lang="de-DE" sz="2400" kern="1200" dirty="0">
            <a:solidFill>
              <a:sysClr val="windowText" lastClr="000000">
                <a:hueOff val="0"/>
                <a:satOff val="0"/>
                <a:lumOff val="0"/>
                <a:alphaOff val="0"/>
              </a:sysClr>
            </a:solidFill>
            <a:latin typeface="Calibri"/>
            <a:ea typeface="+mn-ea"/>
            <a:cs typeface="+mn-cs"/>
          </a:endParaRPr>
        </a:p>
      </dsp:txBody>
      <dsp:txXfrm rot="-5400000">
        <a:off x="843363" y="2157761"/>
        <a:ext cx="8316837" cy="706664"/>
      </dsp:txXfrm>
    </dsp:sp>
    <dsp:sp modelId="{26783E1A-87E5-4A92-B3B3-0DA18C352FC3}">
      <dsp:nvSpPr>
        <dsp:cNvPr id="0" name=""/>
        <dsp:cNvSpPr/>
      </dsp:nvSpPr>
      <dsp:spPr>
        <a:xfrm rot="5400000">
          <a:off x="-180720" y="3358703"/>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Ab-schluss</a:t>
          </a:r>
        </a:p>
      </dsp:txBody>
      <dsp:txXfrm rot="-5400000">
        <a:off x="1" y="3599663"/>
        <a:ext cx="843362" cy="361441"/>
      </dsp:txXfrm>
    </dsp:sp>
    <dsp:sp modelId="{A36787BB-A70E-48B3-9F4D-ADB3D2EBDF3D}">
      <dsp:nvSpPr>
        <dsp:cNvPr id="0" name=""/>
        <dsp:cNvSpPr/>
      </dsp:nvSpPr>
      <dsp:spPr>
        <a:xfrm rot="5400000">
          <a:off x="4628571" y="-607988"/>
          <a:ext cx="784649"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rückblickende*r Gastgeber*in	</a:t>
          </a:r>
          <a:r>
            <a:rPr lang="de-DE" sz="2400" i="1" kern="1200" dirty="0">
              <a:solidFill>
                <a:srgbClr val="8CC061"/>
              </a:solidFill>
              <a:latin typeface="Calibri"/>
              <a:ea typeface="+mn-ea"/>
              <a:cs typeface="+mn-cs"/>
            </a:rPr>
            <a:t>Positiver Ausklang, 					  	Themenbewertung, Ausblick</a:t>
          </a:r>
        </a:p>
      </dsp:txBody>
      <dsp:txXfrm rot="-5400000">
        <a:off x="843363" y="3215523"/>
        <a:ext cx="8316763" cy="708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816-6076-4035-B2A9-CEB23F7DA761}">
      <dsp:nvSpPr>
        <dsp:cNvPr id="0" name=""/>
        <dsp:cNvSpPr/>
      </dsp:nvSpPr>
      <dsp:spPr>
        <a:xfrm rot="5400000">
          <a:off x="-180720" y="184877"/>
          <a:ext cx="1204803" cy="843362"/>
        </a:xfrm>
        <a:prstGeom prst="chevron">
          <a:avLst/>
        </a:prstGeom>
        <a:gradFill rotWithShape="0">
          <a:gsLst>
            <a:gs pos="0">
              <a:schemeClr val="bg1">
                <a:lumMod val="85000"/>
              </a:schemeClr>
            </a:gs>
            <a:gs pos="84000">
              <a:schemeClr val="bg1">
                <a:lumMod val="85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Kontakt, Einstieg</a:t>
          </a:r>
        </a:p>
      </dsp:txBody>
      <dsp:txXfrm rot="-5400000">
        <a:off x="1" y="425837"/>
        <a:ext cx="843362" cy="361441"/>
      </dsp:txXfrm>
    </dsp:sp>
    <dsp:sp modelId="{E765BF32-3F2F-4248-8F98-F05219E731A6}">
      <dsp:nvSpPr>
        <dsp:cNvPr id="0" name=""/>
        <dsp:cNvSpPr/>
      </dsp:nvSpPr>
      <dsp:spPr>
        <a:xfrm rot="5400000">
          <a:off x="4629128" y="-3781609"/>
          <a:ext cx="783534" cy="835506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freundliche*r Gastgeber*in	</a:t>
          </a:r>
          <a:r>
            <a:rPr lang="de-DE" sz="2400" i="1" kern="1200" dirty="0">
              <a:solidFill>
                <a:srgbClr val="8CC061"/>
              </a:solidFill>
              <a:latin typeface="Calibri"/>
              <a:ea typeface="+mn-ea"/>
              <a:cs typeface="+mn-cs"/>
            </a:rPr>
            <a:t>    Begrüßung, Klärungen,     				    Blitzlicht</a:t>
          </a:r>
        </a:p>
      </dsp:txBody>
      <dsp:txXfrm rot="-5400000">
        <a:off x="843363" y="42405"/>
        <a:ext cx="8316817" cy="707036"/>
      </dsp:txXfrm>
    </dsp:sp>
    <dsp:sp modelId="{6C1D2135-4308-4A7C-B644-7A9AAF7DAF0C}">
      <dsp:nvSpPr>
        <dsp:cNvPr id="0" name=""/>
        <dsp:cNvSpPr/>
      </dsp:nvSpPr>
      <dsp:spPr>
        <a:xfrm rot="5400000">
          <a:off x="-180720" y="1242565"/>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Themen-findung</a:t>
          </a:r>
        </a:p>
      </dsp:txBody>
      <dsp:txXfrm rot="-5400000">
        <a:off x="1" y="1483525"/>
        <a:ext cx="843362" cy="361441"/>
      </dsp:txXfrm>
    </dsp:sp>
    <dsp:sp modelId="{280256C1-F071-4FAB-9CF5-A2EF211BA2BD}">
      <dsp:nvSpPr>
        <dsp:cNvPr id="0" name=""/>
        <dsp:cNvSpPr/>
      </dsp:nvSpPr>
      <dsp:spPr>
        <a:xfrm rot="5400000">
          <a:off x="4629334" y="-2724127"/>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 strukturgebende*r Planer*in	</a:t>
          </a:r>
          <a:r>
            <a:rPr lang="de-DE" sz="2400" i="1" kern="1200" dirty="0">
              <a:solidFill>
                <a:srgbClr val="8CC061"/>
              </a:solidFill>
              <a:latin typeface="Calibri"/>
              <a:ea typeface="+mn-ea"/>
              <a:cs typeface="+mn-cs"/>
            </a:rPr>
            <a:t>    Wahl eines Ausflugsziels         				    (Ort)</a:t>
          </a:r>
        </a:p>
      </dsp:txBody>
      <dsp:txXfrm rot="-5400000">
        <a:off x="843363" y="1100073"/>
        <a:ext cx="8316837" cy="706664"/>
      </dsp:txXfrm>
    </dsp:sp>
    <dsp:sp modelId="{8B8DC20F-347E-43E6-BE0E-8C477E8F7EEF}">
      <dsp:nvSpPr>
        <dsp:cNvPr id="0" name=""/>
        <dsp:cNvSpPr/>
      </dsp:nvSpPr>
      <dsp:spPr>
        <a:xfrm rot="5400000">
          <a:off x="-180720" y="2300252"/>
          <a:ext cx="1204803" cy="843362"/>
        </a:xfrm>
        <a:prstGeom prst="chevron">
          <a:avLst/>
        </a:prstGeom>
        <a:gradFill rotWithShape="0">
          <a:gsLst>
            <a:gs pos="0">
              <a:srgbClr val="8CC061"/>
            </a:gs>
            <a:gs pos="85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0" kern="1200" dirty="0">
              <a:solidFill>
                <a:schemeClr val="tx1">
                  <a:lumMod val="75000"/>
                  <a:lumOff val="25000"/>
                </a:schemeClr>
              </a:solidFill>
              <a:latin typeface="Calibri"/>
              <a:ea typeface="+mn-ea"/>
              <a:cs typeface="+mn-cs"/>
            </a:rPr>
            <a:t>Erzähl-raum</a:t>
          </a:r>
        </a:p>
      </dsp:txBody>
      <dsp:txXfrm rot="-5400000">
        <a:off x="1" y="2541212"/>
        <a:ext cx="843362" cy="361441"/>
      </dsp:txXfrm>
    </dsp:sp>
    <dsp:sp modelId="{C34C7DA6-BA2A-4B00-A518-AF4054241C5A}">
      <dsp:nvSpPr>
        <dsp:cNvPr id="0" name=""/>
        <dsp:cNvSpPr/>
      </dsp:nvSpPr>
      <dsp:spPr>
        <a:xfrm rot="5400000">
          <a:off x="4629334" y="-1666439"/>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de-DE" sz="2400" kern="1200" dirty="0">
            <a:solidFill>
              <a:srgbClr val="549E39">
                <a:lumMod val="75000"/>
              </a:srgbClr>
            </a:solidFill>
            <a:latin typeface="Calibri"/>
            <a:ea typeface="+mn-ea"/>
            <a:cs typeface="+mn-cs"/>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interessierte*r			</a:t>
          </a:r>
          <a:r>
            <a:rPr lang="de-DE" sz="2400" i="1" kern="1200" dirty="0">
              <a:solidFill>
                <a:srgbClr val="8CC061"/>
              </a:solidFill>
              <a:latin typeface="Calibri"/>
              <a:ea typeface="+mn-ea"/>
              <a:cs typeface="+mn-cs"/>
            </a:rPr>
            <a:t>Raum zum Erzählen</a:t>
          </a:r>
          <a:br>
            <a:rPr lang="de-DE" sz="2400" i="1" kern="1200" dirty="0">
              <a:solidFill>
                <a:srgbClr val="8CC061"/>
              </a:solidFill>
              <a:latin typeface="Calibri"/>
              <a:ea typeface="+mn-ea"/>
              <a:cs typeface="+mn-cs"/>
            </a:rPr>
          </a:br>
          <a:r>
            <a:rPr lang="de-DE" sz="2400" kern="1200" dirty="0">
              <a:solidFill>
                <a:sysClr val="windowText" lastClr="000000">
                  <a:hueOff val="0"/>
                  <a:satOff val="0"/>
                  <a:lumOff val="0"/>
                  <a:alphaOff val="0"/>
                </a:sysClr>
              </a:solidFill>
              <a:latin typeface="Calibri"/>
              <a:ea typeface="+mn-ea"/>
              <a:cs typeface="+mn-cs"/>
            </a:rPr>
            <a:t>   Gesprächspartner*in		</a:t>
          </a:r>
          <a:r>
            <a:rPr lang="de-DE" sz="2400" i="1" kern="1200"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ct val="0"/>
            </a:spcBef>
            <a:spcAft>
              <a:spcPts val="0"/>
            </a:spcAft>
            <a:buClrTx/>
            <a:buSzTx/>
            <a:buFontTx/>
            <a:buChar char="••"/>
            <a:tabLst/>
            <a:defRPr/>
          </a:pPr>
          <a:endParaRPr lang="de-DE" sz="2400" kern="1200" dirty="0">
            <a:solidFill>
              <a:sysClr val="windowText" lastClr="000000">
                <a:hueOff val="0"/>
                <a:satOff val="0"/>
                <a:lumOff val="0"/>
                <a:alphaOff val="0"/>
              </a:sysClr>
            </a:solidFill>
            <a:latin typeface="Calibri"/>
            <a:ea typeface="+mn-ea"/>
            <a:cs typeface="+mn-cs"/>
          </a:endParaRPr>
        </a:p>
      </dsp:txBody>
      <dsp:txXfrm rot="-5400000">
        <a:off x="843363" y="2157761"/>
        <a:ext cx="8316837" cy="706664"/>
      </dsp:txXfrm>
    </dsp:sp>
    <dsp:sp modelId="{26783E1A-87E5-4A92-B3B3-0DA18C352FC3}">
      <dsp:nvSpPr>
        <dsp:cNvPr id="0" name=""/>
        <dsp:cNvSpPr/>
      </dsp:nvSpPr>
      <dsp:spPr>
        <a:xfrm rot="5400000">
          <a:off x="-180720" y="3358703"/>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Ab-schluss</a:t>
          </a:r>
        </a:p>
      </dsp:txBody>
      <dsp:txXfrm rot="-5400000">
        <a:off x="1" y="3599663"/>
        <a:ext cx="843362" cy="361441"/>
      </dsp:txXfrm>
    </dsp:sp>
    <dsp:sp modelId="{A36787BB-A70E-48B3-9F4D-ADB3D2EBDF3D}">
      <dsp:nvSpPr>
        <dsp:cNvPr id="0" name=""/>
        <dsp:cNvSpPr/>
      </dsp:nvSpPr>
      <dsp:spPr>
        <a:xfrm rot="5400000">
          <a:off x="4628571" y="-607988"/>
          <a:ext cx="784649"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rückblickende*r Gastgeber*in	</a:t>
          </a:r>
          <a:r>
            <a:rPr lang="de-DE" sz="2400" i="1" kern="1200" dirty="0">
              <a:solidFill>
                <a:srgbClr val="8CC061"/>
              </a:solidFill>
              <a:latin typeface="Calibri"/>
              <a:ea typeface="+mn-ea"/>
              <a:cs typeface="+mn-cs"/>
            </a:rPr>
            <a:t>Positiver Ausklang, 					  	Themenbewertung, Ausblick</a:t>
          </a:r>
        </a:p>
      </dsp:txBody>
      <dsp:txXfrm rot="-5400000">
        <a:off x="843363" y="3215523"/>
        <a:ext cx="8316763" cy="708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816-6076-4035-B2A9-CEB23F7DA761}">
      <dsp:nvSpPr>
        <dsp:cNvPr id="0" name=""/>
        <dsp:cNvSpPr/>
      </dsp:nvSpPr>
      <dsp:spPr>
        <a:xfrm rot="5400000">
          <a:off x="-180720" y="184877"/>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Kontakt, Einstieg</a:t>
          </a:r>
        </a:p>
      </dsp:txBody>
      <dsp:txXfrm rot="-5400000">
        <a:off x="1" y="425837"/>
        <a:ext cx="843362" cy="361441"/>
      </dsp:txXfrm>
    </dsp:sp>
    <dsp:sp modelId="{E765BF32-3F2F-4248-8F98-F05219E731A6}">
      <dsp:nvSpPr>
        <dsp:cNvPr id="0" name=""/>
        <dsp:cNvSpPr/>
      </dsp:nvSpPr>
      <dsp:spPr>
        <a:xfrm rot="5400000">
          <a:off x="4629128" y="-3781609"/>
          <a:ext cx="783534" cy="835506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freundliche*r Gastgeber*in	</a:t>
          </a:r>
          <a:r>
            <a:rPr lang="de-DE" sz="2400" i="1" kern="1200" dirty="0">
              <a:solidFill>
                <a:srgbClr val="8CC061"/>
              </a:solidFill>
              <a:latin typeface="Calibri"/>
              <a:ea typeface="+mn-ea"/>
              <a:cs typeface="+mn-cs"/>
            </a:rPr>
            <a:t>    Begrüßung, Klärungen,     				    Blitzlicht</a:t>
          </a:r>
        </a:p>
      </dsp:txBody>
      <dsp:txXfrm rot="-5400000">
        <a:off x="843363" y="42405"/>
        <a:ext cx="8316817" cy="707036"/>
      </dsp:txXfrm>
    </dsp:sp>
    <dsp:sp modelId="{6C1D2135-4308-4A7C-B644-7A9AAF7DAF0C}">
      <dsp:nvSpPr>
        <dsp:cNvPr id="0" name=""/>
        <dsp:cNvSpPr/>
      </dsp:nvSpPr>
      <dsp:spPr>
        <a:xfrm rot="5400000">
          <a:off x="-180720" y="1242565"/>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Themen-findung</a:t>
          </a:r>
        </a:p>
      </dsp:txBody>
      <dsp:txXfrm rot="-5400000">
        <a:off x="1" y="1483525"/>
        <a:ext cx="843362" cy="361441"/>
      </dsp:txXfrm>
    </dsp:sp>
    <dsp:sp modelId="{280256C1-F071-4FAB-9CF5-A2EF211BA2BD}">
      <dsp:nvSpPr>
        <dsp:cNvPr id="0" name=""/>
        <dsp:cNvSpPr/>
      </dsp:nvSpPr>
      <dsp:spPr>
        <a:xfrm rot="5400000">
          <a:off x="4629334" y="-2724127"/>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 strukturgebende*r Planer*in	</a:t>
          </a:r>
          <a:r>
            <a:rPr lang="de-DE" sz="2400" i="1" kern="1200" dirty="0">
              <a:solidFill>
                <a:srgbClr val="8CC061"/>
              </a:solidFill>
              <a:latin typeface="Calibri"/>
              <a:ea typeface="+mn-ea"/>
              <a:cs typeface="+mn-cs"/>
            </a:rPr>
            <a:t>    Wahl eines Ausflugsziels         				    (Ort)</a:t>
          </a:r>
        </a:p>
      </dsp:txBody>
      <dsp:txXfrm rot="-5400000">
        <a:off x="843363" y="1100073"/>
        <a:ext cx="8316837" cy="706664"/>
      </dsp:txXfrm>
    </dsp:sp>
    <dsp:sp modelId="{8B8DC20F-347E-43E6-BE0E-8C477E8F7EEF}">
      <dsp:nvSpPr>
        <dsp:cNvPr id="0" name=""/>
        <dsp:cNvSpPr/>
      </dsp:nvSpPr>
      <dsp:spPr>
        <a:xfrm rot="5400000">
          <a:off x="-180720" y="2300252"/>
          <a:ext cx="1204803" cy="843362"/>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0" kern="1200" dirty="0">
              <a:solidFill>
                <a:schemeClr val="tx1">
                  <a:lumMod val="75000"/>
                  <a:lumOff val="25000"/>
                </a:schemeClr>
              </a:solidFill>
              <a:latin typeface="Calibri"/>
              <a:ea typeface="+mn-ea"/>
              <a:cs typeface="+mn-cs"/>
            </a:rPr>
            <a:t>Erzähl-raum</a:t>
          </a:r>
        </a:p>
      </dsp:txBody>
      <dsp:txXfrm rot="-5400000">
        <a:off x="1" y="2541212"/>
        <a:ext cx="843362" cy="361441"/>
      </dsp:txXfrm>
    </dsp:sp>
    <dsp:sp modelId="{C34C7DA6-BA2A-4B00-A518-AF4054241C5A}">
      <dsp:nvSpPr>
        <dsp:cNvPr id="0" name=""/>
        <dsp:cNvSpPr/>
      </dsp:nvSpPr>
      <dsp:spPr>
        <a:xfrm rot="5400000">
          <a:off x="4629334" y="-1666439"/>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de-DE" sz="2400" kern="1200" dirty="0">
            <a:solidFill>
              <a:srgbClr val="549E39">
                <a:lumMod val="75000"/>
              </a:srgbClr>
            </a:solidFill>
            <a:latin typeface="Calibri"/>
            <a:ea typeface="+mn-ea"/>
            <a:cs typeface="+mn-cs"/>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interessierte*r			</a:t>
          </a:r>
          <a:r>
            <a:rPr lang="de-DE" sz="2400" i="1" kern="1200" dirty="0">
              <a:solidFill>
                <a:srgbClr val="8CC061"/>
              </a:solidFill>
              <a:latin typeface="Calibri"/>
              <a:ea typeface="+mn-ea"/>
              <a:cs typeface="+mn-cs"/>
            </a:rPr>
            <a:t>Raum zum Erzählen</a:t>
          </a:r>
          <a:br>
            <a:rPr lang="de-DE" sz="2400" i="1" kern="1200" dirty="0">
              <a:solidFill>
                <a:srgbClr val="8CC061"/>
              </a:solidFill>
              <a:latin typeface="Calibri"/>
              <a:ea typeface="+mn-ea"/>
              <a:cs typeface="+mn-cs"/>
            </a:rPr>
          </a:br>
          <a:r>
            <a:rPr lang="de-DE" sz="2400" kern="1200" dirty="0">
              <a:solidFill>
                <a:sysClr val="windowText" lastClr="000000">
                  <a:hueOff val="0"/>
                  <a:satOff val="0"/>
                  <a:lumOff val="0"/>
                  <a:alphaOff val="0"/>
                </a:sysClr>
              </a:solidFill>
              <a:latin typeface="Calibri"/>
              <a:ea typeface="+mn-ea"/>
              <a:cs typeface="+mn-cs"/>
            </a:rPr>
            <a:t>   Gesprächspartner*in		</a:t>
          </a:r>
          <a:r>
            <a:rPr lang="de-DE" sz="2400" i="1" kern="1200"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ct val="0"/>
            </a:spcBef>
            <a:spcAft>
              <a:spcPts val="0"/>
            </a:spcAft>
            <a:buClrTx/>
            <a:buSzTx/>
            <a:buFontTx/>
            <a:buChar char="••"/>
            <a:tabLst/>
            <a:defRPr/>
          </a:pPr>
          <a:endParaRPr lang="de-DE" sz="2400" kern="1200" dirty="0">
            <a:solidFill>
              <a:sysClr val="windowText" lastClr="000000">
                <a:hueOff val="0"/>
                <a:satOff val="0"/>
                <a:lumOff val="0"/>
                <a:alphaOff val="0"/>
              </a:sysClr>
            </a:solidFill>
            <a:latin typeface="Calibri"/>
            <a:ea typeface="+mn-ea"/>
            <a:cs typeface="+mn-cs"/>
          </a:endParaRPr>
        </a:p>
      </dsp:txBody>
      <dsp:txXfrm rot="-5400000">
        <a:off x="843363" y="2157761"/>
        <a:ext cx="8316837" cy="706664"/>
      </dsp:txXfrm>
    </dsp:sp>
    <dsp:sp modelId="{26783E1A-87E5-4A92-B3B3-0DA18C352FC3}">
      <dsp:nvSpPr>
        <dsp:cNvPr id="0" name=""/>
        <dsp:cNvSpPr/>
      </dsp:nvSpPr>
      <dsp:spPr>
        <a:xfrm rot="5400000">
          <a:off x="-180720" y="3358703"/>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Ab-schluss</a:t>
          </a:r>
        </a:p>
      </dsp:txBody>
      <dsp:txXfrm rot="-5400000">
        <a:off x="1" y="3599663"/>
        <a:ext cx="843362" cy="361441"/>
      </dsp:txXfrm>
    </dsp:sp>
    <dsp:sp modelId="{A36787BB-A70E-48B3-9F4D-ADB3D2EBDF3D}">
      <dsp:nvSpPr>
        <dsp:cNvPr id="0" name=""/>
        <dsp:cNvSpPr/>
      </dsp:nvSpPr>
      <dsp:spPr>
        <a:xfrm rot="5400000">
          <a:off x="4628571" y="-607988"/>
          <a:ext cx="784649"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rückblickende*r Gastgeber*in	</a:t>
          </a:r>
          <a:r>
            <a:rPr lang="de-DE" sz="2400" i="1" kern="1200" dirty="0">
              <a:solidFill>
                <a:srgbClr val="8CC061"/>
              </a:solidFill>
              <a:latin typeface="Calibri"/>
              <a:ea typeface="+mn-ea"/>
              <a:cs typeface="+mn-cs"/>
            </a:rPr>
            <a:t>Positiver Ausklang, 					  	Themenbewertung, Ausblick</a:t>
          </a:r>
        </a:p>
      </dsp:txBody>
      <dsp:txXfrm rot="-5400000">
        <a:off x="843363" y="3215523"/>
        <a:ext cx="8316763" cy="7080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816-6076-4035-B2A9-CEB23F7DA761}">
      <dsp:nvSpPr>
        <dsp:cNvPr id="0" name=""/>
        <dsp:cNvSpPr/>
      </dsp:nvSpPr>
      <dsp:spPr>
        <a:xfrm rot="5400000">
          <a:off x="-180720" y="184877"/>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Kontakt, Einstieg</a:t>
          </a:r>
        </a:p>
      </dsp:txBody>
      <dsp:txXfrm rot="-5400000">
        <a:off x="1" y="425837"/>
        <a:ext cx="843362" cy="361441"/>
      </dsp:txXfrm>
    </dsp:sp>
    <dsp:sp modelId="{E765BF32-3F2F-4248-8F98-F05219E731A6}">
      <dsp:nvSpPr>
        <dsp:cNvPr id="0" name=""/>
        <dsp:cNvSpPr/>
      </dsp:nvSpPr>
      <dsp:spPr>
        <a:xfrm rot="5400000">
          <a:off x="4629128" y="-3781609"/>
          <a:ext cx="783534" cy="835506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freundliche*r Gastgeber*in	</a:t>
          </a:r>
          <a:r>
            <a:rPr lang="de-DE" sz="2400" i="1" kern="1200" dirty="0">
              <a:solidFill>
                <a:srgbClr val="8CC061"/>
              </a:solidFill>
              <a:latin typeface="Calibri"/>
              <a:ea typeface="+mn-ea"/>
              <a:cs typeface="+mn-cs"/>
            </a:rPr>
            <a:t>    Begrüßung, Klärungen,     				    Blitzlicht</a:t>
          </a:r>
        </a:p>
      </dsp:txBody>
      <dsp:txXfrm rot="-5400000">
        <a:off x="843363" y="42405"/>
        <a:ext cx="8316817" cy="707036"/>
      </dsp:txXfrm>
    </dsp:sp>
    <dsp:sp modelId="{6C1D2135-4308-4A7C-B644-7A9AAF7DAF0C}">
      <dsp:nvSpPr>
        <dsp:cNvPr id="0" name=""/>
        <dsp:cNvSpPr/>
      </dsp:nvSpPr>
      <dsp:spPr>
        <a:xfrm rot="5400000">
          <a:off x="-180720" y="1242565"/>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Themen-findung</a:t>
          </a:r>
        </a:p>
      </dsp:txBody>
      <dsp:txXfrm rot="-5400000">
        <a:off x="1" y="1483525"/>
        <a:ext cx="843362" cy="361441"/>
      </dsp:txXfrm>
    </dsp:sp>
    <dsp:sp modelId="{280256C1-F071-4FAB-9CF5-A2EF211BA2BD}">
      <dsp:nvSpPr>
        <dsp:cNvPr id="0" name=""/>
        <dsp:cNvSpPr/>
      </dsp:nvSpPr>
      <dsp:spPr>
        <a:xfrm rot="5400000">
          <a:off x="4629334" y="-2724127"/>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 strukturgebende*r Planer*in	</a:t>
          </a:r>
          <a:r>
            <a:rPr lang="de-DE" sz="2400" i="1" kern="1200" dirty="0">
              <a:solidFill>
                <a:srgbClr val="8CC061"/>
              </a:solidFill>
              <a:latin typeface="Calibri"/>
              <a:ea typeface="+mn-ea"/>
              <a:cs typeface="+mn-cs"/>
            </a:rPr>
            <a:t>    Wahl eines Ausflugsziels         				    (Ort)</a:t>
          </a:r>
        </a:p>
      </dsp:txBody>
      <dsp:txXfrm rot="-5400000">
        <a:off x="843363" y="1100073"/>
        <a:ext cx="8316837" cy="706664"/>
      </dsp:txXfrm>
    </dsp:sp>
    <dsp:sp modelId="{8B8DC20F-347E-43E6-BE0E-8C477E8F7EEF}">
      <dsp:nvSpPr>
        <dsp:cNvPr id="0" name=""/>
        <dsp:cNvSpPr/>
      </dsp:nvSpPr>
      <dsp:spPr>
        <a:xfrm rot="5400000">
          <a:off x="-180720" y="2300252"/>
          <a:ext cx="1204803" cy="843362"/>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0" kern="1200" dirty="0">
              <a:solidFill>
                <a:schemeClr val="tx1">
                  <a:lumMod val="75000"/>
                  <a:lumOff val="25000"/>
                </a:schemeClr>
              </a:solidFill>
              <a:latin typeface="Calibri"/>
              <a:ea typeface="+mn-ea"/>
              <a:cs typeface="+mn-cs"/>
            </a:rPr>
            <a:t>Erzähl-raum</a:t>
          </a:r>
        </a:p>
      </dsp:txBody>
      <dsp:txXfrm rot="-5400000">
        <a:off x="1" y="2541212"/>
        <a:ext cx="843362" cy="361441"/>
      </dsp:txXfrm>
    </dsp:sp>
    <dsp:sp modelId="{C34C7DA6-BA2A-4B00-A518-AF4054241C5A}">
      <dsp:nvSpPr>
        <dsp:cNvPr id="0" name=""/>
        <dsp:cNvSpPr/>
      </dsp:nvSpPr>
      <dsp:spPr>
        <a:xfrm rot="5400000">
          <a:off x="4629334" y="-1666439"/>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de-DE" sz="2400" kern="1200" dirty="0">
            <a:solidFill>
              <a:srgbClr val="549E39">
                <a:lumMod val="75000"/>
              </a:srgbClr>
            </a:solidFill>
            <a:latin typeface="Calibri"/>
            <a:ea typeface="+mn-ea"/>
            <a:cs typeface="+mn-cs"/>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interessierte*r			</a:t>
          </a:r>
          <a:r>
            <a:rPr lang="de-DE" sz="2400" i="1" kern="1200" dirty="0">
              <a:solidFill>
                <a:srgbClr val="8CC061"/>
              </a:solidFill>
              <a:latin typeface="Calibri"/>
              <a:ea typeface="+mn-ea"/>
              <a:cs typeface="+mn-cs"/>
            </a:rPr>
            <a:t>Raum zum Erzählen</a:t>
          </a:r>
          <a:br>
            <a:rPr lang="de-DE" sz="2400" i="1" kern="1200" dirty="0">
              <a:solidFill>
                <a:srgbClr val="8CC061"/>
              </a:solidFill>
              <a:latin typeface="Calibri"/>
              <a:ea typeface="+mn-ea"/>
              <a:cs typeface="+mn-cs"/>
            </a:rPr>
          </a:br>
          <a:r>
            <a:rPr lang="de-DE" sz="2400" kern="1200" dirty="0">
              <a:solidFill>
                <a:sysClr val="windowText" lastClr="000000">
                  <a:hueOff val="0"/>
                  <a:satOff val="0"/>
                  <a:lumOff val="0"/>
                  <a:alphaOff val="0"/>
                </a:sysClr>
              </a:solidFill>
              <a:latin typeface="Calibri"/>
              <a:ea typeface="+mn-ea"/>
              <a:cs typeface="+mn-cs"/>
            </a:rPr>
            <a:t>   Gesprächspartner*in		</a:t>
          </a:r>
          <a:r>
            <a:rPr lang="de-DE" sz="2400" i="1" kern="1200"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ct val="0"/>
            </a:spcBef>
            <a:spcAft>
              <a:spcPts val="0"/>
            </a:spcAft>
            <a:buClrTx/>
            <a:buSzTx/>
            <a:buFontTx/>
            <a:buChar char="••"/>
            <a:tabLst/>
            <a:defRPr/>
          </a:pPr>
          <a:endParaRPr lang="de-DE" sz="2400" kern="1200" dirty="0">
            <a:solidFill>
              <a:sysClr val="windowText" lastClr="000000">
                <a:hueOff val="0"/>
                <a:satOff val="0"/>
                <a:lumOff val="0"/>
                <a:alphaOff val="0"/>
              </a:sysClr>
            </a:solidFill>
            <a:latin typeface="Calibri"/>
            <a:ea typeface="+mn-ea"/>
            <a:cs typeface="+mn-cs"/>
          </a:endParaRPr>
        </a:p>
      </dsp:txBody>
      <dsp:txXfrm rot="-5400000">
        <a:off x="843363" y="2157761"/>
        <a:ext cx="8316837" cy="706664"/>
      </dsp:txXfrm>
    </dsp:sp>
    <dsp:sp modelId="{26783E1A-87E5-4A92-B3B3-0DA18C352FC3}">
      <dsp:nvSpPr>
        <dsp:cNvPr id="0" name=""/>
        <dsp:cNvSpPr/>
      </dsp:nvSpPr>
      <dsp:spPr>
        <a:xfrm rot="5400000">
          <a:off x="-180720" y="3358703"/>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Ab-schluss</a:t>
          </a:r>
        </a:p>
      </dsp:txBody>
      <dsp:txXfrm rot="-5400000">
        <a:off x="1" y="3599663"/>
        <a:ext cx="843362" cy="361441"/>
      </dsp:txXfrm>
    </dsp:sp>
    <dsp:sp modelId="{A36787BB-A70E-48B3-9F4D-ADB3D2EBDF3D}">
      <dsp:nvSpPr>
        <dsp:cNvPr id="0" name=""/>
        <dsp:cNvSpPr/>
      </dsp:nvSpPr>
      <dsp:spPr>
        <a:xfrm rot="5400000">
          <a:off x="4628571" y="-607988"/>
          <a:ext cx="784649"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rückblickende*r Gastgeber*in	</a:t>
          </a:r>
          <a:r>
            <a:rPr lang="de-DE" sz="2400" i="1" kern="1200" dirty="0">
              <a:solidFill>
                <a:srgbClr val="8CC061"/>
              </a:solidFill>
              <a:latin typeface="Calibri"/>
              <a:ea typeface="+mn-ea"/>
              <a:cs typeface="+mn-cs"/>
            </a:rPr>
            <a:t>Positiver Ausklang, 					  	Themenbewertung, Ausblick</a:t>
          </a:r>
        </a:p>
      </dsp:txBody>
      <dsp:txXfrm rot="-5400000">
        <a:off x="843363" y="3215523"/>
        <a:ext cx="8316763" cy="7080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816-6076-4035-B2A9-CEB23F7DA761}">
      <dsp:nvSpPr>
        <dsp:cNvPr id="0" name=""/>
        <dsp:cNvSpPr/>
      </dsp:nvSpPr>
      <dsp:spPr>
        <a:xfrm rot="5400000">
          <a:off x="-180720" y="184877"/>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Kontakt, Einstieg</a:t>
          </a:r>
        </a:p>
      </dsp:txBody>
      <dsp:txXfrm rot="-5400000">
        <a:off x="1" y="425837"/>
        <a:ext cx="843362" cy="361441"/>
      </dsp:txXfrm>
    </dsp:sp>
    <dsp:sp modelId="{E765BF32-3F2F-4248-8F98-F05219E731A6}">
      <dsp:nvSpPr>
        <dsp:cNvPr id="0" name=""/>
        <dsp:cNvSpPr/>
      </dsp:nvSpPr>
      <dsp:spPr>
        <a:xfrm rot="5400000">
          <a:off x="4629128" y="-3781609"/>
          <a:ext cx="783534" cy="835506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freundliche*r Gastgeber*in	</a:t>
          </a:r>
          <a:r>
            <a:rPr lang="de-DE" sz="2400" i="1" kern="1200" dirty="0">
              <a:solidFill>
                <a:srgbClr val="8CC061"/>
              </a:solidFill>
              <a:latin typeface="Calibri"/>
              <a:ea typeface="+mn-ea"/>
              <a:cs typeface="+mn-cs"/>
            </a:rPr>
            <a:t>    Begrüßung, Klärungen,     				    Blitzlicht</a:t>
          </a:r>
        </a:p>
      </dsp:txBody>
      <dsp:txXfrm rot="-5400000">
        <a:off x="843363" y="42405"/>
        <a:ext cx="8316817" cy="707036"/>
      </dsp:txXfrm>
    </dsp:sp>
    <dsp:sp modelId="{6C1D2135-4308-4A7C-B644-7A9AAF7DAF0C}">
      <dsp:nvSpPr>
        <dsp:cNvPr id="0" name=""/>
        <dsp:cNvSpPr/>
      </dsp:nvSpPr>
      <dsp:spPr>
        <a:xfrm rot="5400000">
          <a:off x="-180720" y="1242565"/>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Themen-findung</a:t>
          </a:r>
        </a:p>
      </dsp:txBody>
      <dsp:txXfrm rot="-5400000">
        <a:off x="1" y="1483525"/>
        <a:ext cx="843362" cy="361441"/>
      </dsp:txXfrm>
    </dsp:sp>
    <dsp:sp modelId="{280256C1-F071-4FAB-9CF5-A2EF211BA2BD}">
      <dsp:nvSpPr>
        <dsp:cNvPr id="0" name=""/>
        <dsp:cNvSpPr/>
      </dsp:nvSpPr>
      <dsp:spPr>
        <a:xfrm rot="5400000">
          <a:off x="4629334" y="-2724127"/>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 strukturgebende*r Planer*in	</a:t>
          </a:r>
          <a:r>
            <a:rPr lang="de-DE" sz="2400" i="1" kern="1200" dirty="0">
              <a:solidFill>
                <a:srgbClr val="8CC061"/>
              </a:solidFill>
              <a:latin typeface="Calibri"/>
              <a:ea typeface="+mn-ea"/>
              <a:cs typeface="+mn-cs"/>
            </a:rPr>
            <a:t>    Wahl eines Ausflugsziels         				    (Ort)</a:t>
          </a:r>
        </a:p>
      </dsp:txBody>
      <dsp:txXfrm rot="-5400000">
        <a:off x="843363" y="1100073"/>
        <a:ext cx="8316837" cy="706664"/>
      </dsp:txXfrm>
    </dsp:sp>
    <dsp:sp modelId="{8B8DC20F-347E-43E6-BE0E-8C477E8F7EEF}">
      <dsp:nvSpPr>
        <dsp:cNvPr id="0" name=""/>
        <dsp:cNvSpPr/>
      </dsp:nvSpPr>
      <dsp:spPr>
        <a:xfrm rot="5400000">
          <a:off x="-180720" y="2300252"/>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Erzähl-raum</a:t>
          </a:r>
        </a:p>
      </dsp:txBody>
      <dsp:txXfrm rot="-5400000">
        <a:off x="1" y="2541212"/>
        <a:ext cx="843362" cy="361441"/>
      </dsp:txXfrm>
    </dsp:sp>
    <dsp:sp modelId="{C34C7DA6-BA2A-4B00-A518-AF4054241C5A}">
      <dsp:nvSpPr>
        <dsp:cNvPr id="0" name=""/>
        <dsp:cNvSpPr/>
      </dsp:nvSpPr>
      <dsp:spPr>
        <a:xfrm rot="5400000">
          <a:off x="4629334" y="-1666439"/>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de-DE" sz="2400" kern="1200" dirty="0">
            <a:solidFill>
              <a:srgbClr val="549E39">
                <a:lumMod val="75000"/>
              </a:srgbClr>
            </a:solidFill>
            <a:latin typeface="Calibri"/>
            <a:ea typeface="+mn-ea"/>
            <a:cs typeface="+mn-cs"/>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interessierte*r			</a:t>
          </a:r>
          <a:r>
            <a:rPr lang="de-DE" sz="2400" i="1" kern="1200" dirty="0">
              <a:solidFill>
                <a:srgbClr val="8CC061"/>
              </a:solidFill>
              <a:latin typeface="Calibri"/>
              <a:ea typeface="+mn-ea"/>
              <a:cs typeface="+mn-cs"/>
            </a:rPr>
            <a:t>Raum zum Erzählen</a:t>
          </a:r>
          <a:br>
            <a:rPr lang="de-DE" sz="2400" i="1" kern="1200" dirty="0">
              <a:solidFill>
                <a:srgbClr val="8CC061"/>
              </a:solidFill>
              <a:latin typeface="Calibri"/>
              <a:ea typeface="+mn-ea"/>
              <a:cs typeface="+mn-cs"/>
            </a:rPr>
          </a:br>
          <a:r>
            <a:rPr lang="de-DE" sz="2400" kern="1200" dirty="0">
              <a:solidFill>
                <a:sysClr val="windowText" lastClr="000000">
                  <a:hueOff val="0"/>
                  <a:satOff val="0"/>
                  <a:lumOff val="0"/>
                  <a:alphaOff val="0"/>
                </a:sysClr>
              </a:solidFill>
              <a:latin typeface="Calibri"/>
              <a:ea typeface="+mn-ea"/>
              <a:cs typeface="+mn-cs"/>
            </a:rPr>
            <a:t>   Gesprächspartner*in		</a:t>
          </a:r>
          <a:r>
            <a:rPr lang="de-DE" sz="2400" i="1" kern="1200"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ct val="0"/>
            </a:spcBef>
            <a:spcAft>
              <a:spcPts val="0"/>
            </a:spcAft>
            <a:buClrTx/>
            <a:buSzTx/>
            <a:buFontTx/>
            <a:buChar char="••"/>
            <a:tabLst/>
            <a:defRPr/>
          </a:pPr>
          <a:endParaRPr lang="de-DE" sz="2400" kern="1200" dirty="0">
            <a:solidFill>
              <a:sysClr val="windowText" lastClr="000000">
                <a:hueOff val="0"/>
                <a:satOff val="0"/>
                <a:lumOff val="0"/>
                <a:alphaOff val="0"/>
              </a:sysClr>
            </a:solidFill>
            <a:latin typeface="Calibri"/>
            <a:ea typeface="+mn-ea"/>
            <a:cs typeface="+mn-cs"/>
          </a:endParaRPr>
        </a:p>
      </dsp:txBody>
      <dsp:txXfrm rot="-5400000">
        <a:off x="843363" y="2157761"/>
        <a:ext cx="8316837" cy="706664"/>
      </dsp:txXfrm>
    </dsp:sp>
    <dsp:sp modelId="{26783E1A-87E5-4A92-B3B3-0DA18C352FC3}">
      <dsp:nvSpPr>
        <dsp:cNvPr id="0" name=""/>
        <dsp:cNvSpPr/>
      </dsp:nvSpPr>
      <dsp:spPr>
        <a:xfrm rot="5400000">
          <a:off x="-180720" y="3358703"/>
          <a:ext cx="1204803" cy="843362"/>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0" kern="1200" dirty="0">
              <a:solidFill>
                <a:schemeClr val="tx1">
                  <a:lumMod val="75000"/>
                  <a:lumOff val="25000"/>
                </a:schemeClr>
              </a:solidFill>
              <a:latin typeface="Calibri"/>
              <a:ea typeface="+mn-ea"/>
              <a:cs typeface="+mn-cs"/>
            </a:rPr>
            <a:t>Ab-schluss</a:t>
          </a:r>
        </a:p>
      </dsp:txBody>
      <dsp:txXfrm rot="-5400000">
        <a:off x="1" y="3599663"/>
        <a:ext cx="843362" cy="361441"/>
      </dsp:txXfrm>
    </dsp:sp>
    <dsp:sp modelId="{A36787BB-A70E-48B3-9F4D-ADB3D2EBDF3D}">
      <dsp:nvSpPr>
        <dsp:cNvPr id="0" name=""/>
        <dsp:cNvSpPr/>
      </dsp:nvSpPr>
      <dsp:spPr>
        <a:xfrm rot="5400000">
          <a:off x="4628571" y="-607988"/>
          <a:ext cx="784649"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rückblickende*r Gastgeber*in	</a:t>
          </a:r>
          <a:r>
            <a:rPr lang="de-DE" sz="2400" i="1" kern="1200" dirty="0">
              <a:solidFill>
                <a:srgbClr val="8CC061"/>
              </a:solidFill>
              <a:latin typeface="Calibri"/>
              <a:ea typeface="+mn-ea"/>
              <a:cs typeface="+mn-cs"/>
            </a:rPr>
            <a:t>Positiver Ausklang, 					  	Themenbewertung, Ausblick</a:t>
          </a:r>
        </a:p>
      </dsp:txBody>
      <dsp:txXfrm rot="-5400000">
        <a:off x="843363" y="3215523"/>
        <a:ext cx="8316763" cy="7080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816-6076-4035-B2A9-CEB23F7DA761}">
      <dsp:nvSpPr>
        <dsp:cNvPr id="0" name=""/>
        <dsp:cNvSpPr/>
      </dsp:nvSpPr>
      <dsp:spPr>
        <a:xfrm rot="5400000">
          <a:off x="-180720" y="184877"/>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Kontakt, Einstieg</a:t>
          </a:r>
        </a:p>
      </dsp:txBody>
      <dsp:txXfrm rot="-5400000">
        <a:off x="1" y="425837"/>
        <a:ext cx="843362" cy="361441"/>
      </dsp:txXfrm>
    </dsp:sp>
    <dsp:sp modelId="{E765BF32-3F2F-4248-8F98-F05219E731A6}">
      <dsp:nvSpPr>
        <dsp:cNvPr id="0" name=""/>
        <dsp:cNvSpPr/>
      </dsp:nvSpPr>
      <dsp:spPr>
        <a:xfrm rot="5400000">
          <a:off x="4629128" y="-3781609"/>
          <a:ext cx="783534" cy="8355066"/>
        </a:xfrm>
        <a:prstGeom prst="round2SameRect">
          <a:avLst/>
        </a:prstGeom>
        <a:solidFill>
          <a:sysClr val="window" lastClr="FFFFFF">
            <a:alpha val="90000"/>
            <a:hueOff val="0"/>
            <a:satOff val="0"/>
            <a:lumOff val="0"/>
            <a:alphaOff val="0"/>
          </a:sysClr>
        </a:solidFill>
        <a:ln w="9525" cap="flat" cmpd="sng" algn="ctr">
          <a:solidFill>
            <a:srgbClr val="8CC061">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freundliche*r Gastgeber*in	</a:t>
          </a:r>
          <a:r>
            <a:rPr lang="de-DE" sz="2400" i="1" kern="1200" dirty="0">
              <a:solidFill>
                <a:srgbClr val="8CC061"/>
              </a:solidFill>
              <a:latin typeface="Calibri"/>
              <a:ea typeface="+mn-ea"/>
              <a:cs typeface="+mn-cs"/>
            </a:rPr>
            <a:t>    Begrüßung, Klärungen,     				    Blitzlicht</a:t>
          </a:r>
        </a:p>
      </dsp:txBody>
      <dsp:txXfrm rot="-5400000">
        <a:off x="843363" y="42405"/>
        <a:ext cx="8316817" cy="707036"/>
      </dsp:txXfrm>
    </dsp:sp>
    <dsp:sp modelId="{6C1D2135-4308-4A7C-B644-7A9AAF7DAF0C}">
      <dsp:nvSpPr>
        <dsp:cNvPr id="0" name=""/>
        <dsp:cNvSpPr/>
      </dsp:nvSpPr>
      <dsp:spPr>
        <a:xfrm rot="5400000">
          <a:off x="-180720" y="1242565"/>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Themen-findung</a:t>
          </a:r>
        </a:p>
      </dsp:txBody>
      <dsp:txXfrm rot="-5400000">
        <a:off x="1" y="1483525"/>
        <a:ext cx="843362" cy="361441"/>
      </dsp:txXfrm>
    </dsp:sp>
    <dsp:sp modelId="{280256C1-F071-4FAB-9CF5-A2EF211BA2BD}">
      <dsp:nvSpPr>
        <dsp:cNvPr id="0" name=""/>
        <dsp:cNvSpPr/>
      </dsp:nvSpPr>
      <dsp:spPr>
        <a:xfrm rot="5400000">
          <a:off x="4629334" y="-2724127"/>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sysClr val="windowText" lastClr="000000">
                  <a:hueOff val="0"/>
                  <a:satOff val="0"/>
                  <a:lumOff val="0"/>
                  <a:alphaOff val="0"/>
                </a:sysClr>
              </a:solidFill>
              <a:latin typeface="Calibri"/>
              <a:ea typeface="+mn-ea"/>
              <a:cs typeface="+mn-cs"/>
            </a:rPr>
            <a:t> strukturgebende*r Planer*in	</a:t>
          </a:r>
          <a:r>
            <a:rPr lang="de-DE" sz="2400" i="1" kern="1200" dirty="0">
              <a:solidFill>
                <a:srgbClr val="8CC061"/>
              </a:solidFill>
              <a:latin typeface="Calibri"/>
              <a:ea typeface="+mn-ea"/>
              <a:cs typeface="+mn-cs"/>
            </a:rPr>
            <a:t>    Wahl eines Ausflugsziels         				    (Ort)</a:t>
          </a:r>
        </a:p>
      </dsp:txBody>
      <dsp:txXfrm rot="-5400000">
        <a:off x="843363" y="1100073"/>
        <a:ext cx="8316837" cy="706664"/>
      </dsp:txXfrm>
    </dsp:sp>
    <dsp:sp modelId="{8B8DC20F-347E-43E6-BE0E-8C477E8F7EEF}">
      <dsp:nvSpPr>
        <dsp:cNvPr id="0" name=""/>
        <dsp:cNvSpPr/>
      </dsp:nvSpPr>
      <dsp:spPr>
        <a:xfrm rot="5400000">
          <a:off x="-180720" y="2300252"/>
          <a:ext cx="1204803" cy="843362"/>
        </a:xfrm>
        <a:prstGeom prst="chevron">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solidFill>
                <a:schemeClr val="bg1">
                  <a:lumMod val="65000"/>
                </a:schemeClr>
              </a:solidFill>
              <a:latin typeface="Calibri"/>
              <a:ea typeface="+mn-ea"/>
              <a:cs typeface="+mn-cs"/>
            </a:rPr>
            <a:t>Erzähl-raum</a:t>
          </a:r>
        </a:p>
      </dsp:txBody>
      <dsp:txXfrm rot="-5400000">
        <a:off x="1" y="2541212"/>
        <a:ext cx="843362" cy="361441"/>
      </dsp:txXfrm>
    </dsp:sp>
    <dsp:sp modelId="{C34C7DA6-BA2A-4B00-A518-AF4054241C5A}">
      <dsp:nvSpPr>
        <dsp:cNvPr id="0" name=""/>
        <dsp:cNvSpPr/>
      </dsp:nvSpPr>
      <dsp:spPr>
        <a:xfrm rot="5400000">
          <a:off x="4629334" y="-1666439"/>
          <a:ext cx="783122"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de-DE" sz="2400" kern="1200" dirty="0">
            <a:solidFill>
              <a:srgbClr val="549E39">
                <a:lumMod val="75000"/>
              </a:srgbClr>
            </a:solidFill>
            <a:latin typeface="Calibri"/>
            <a:ea typeface="+mn-ea"/>
            <a:cs typeface="+mn-cs"/>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interessierte*r			</a:t>
          </a:r>
          <a:r>
            <a:rPr lang="de-DE" sz="2400" i="1" kern="1200" dirty="0">
              <a:solidFill>
                <a:srgbClr val="8CC061"/>
              </a:solidFill>
              <a:latin typeface="Calibri"/>
              <a:ea typeface="+mn-ea"/>
              <a:cs typeface="+mn-cs"/>
            </a:rPr>
            <a:t>Raum zum Erzählen</a:t>
          </a:r>
          <a:br>
            <a:rPr lang="de-DE" sz="2400" i="1" kern="1200" dirty="0">
              <a:solidFill>
                <a:srgbClr val="8CC061"/>
              </a:solidFill>
              <a:latin typeface="Calibri"/>
              <a:ea typeface="+mn-ea"/>
              <a:cs typeface="+mn-cs"/>
            </a:rPr>
          </a:br>
          <a:r>
            <a:rPr lang="de-DE" sz="2400" kern="1200" dirty="0">
              <a:solidFill>
                <a:sysClr val="windowText" lastClr="000000">
                  <a:hueOff val="0"/>
                  <a:satOff val="0"/>
                  <a:lumOff val="0"/>
                  <a:alphaOff val="0"/>
                </a:sysClr>
              </a:solidFill>
              <a:latin typeface="Calibri"/>
              <a:ea typeface="+mn-ea"/>
              <a:cs typeface="+mn-cs"/>
            </a:rPr>
            <a:t>   Gesprächspartner*in		</a:t>
          </a:r>
          <a:r>
            <a:rPr lang="de-DE" sz="2400" i="1" kern="1200" dirty="0">
              <a:solidFill>
                <a:srgbClr val="8CC061"/>
              </a:solidFill>
              <a:latin typeface="Calibri"/>
              <a:ea typeface="+mn-ea"/>
              <a:cs typeface="+mn-cs"/>
            </a:rPr>
            <a:t>und Zuhören</a:t>
          </a:r>
        </a:p>
        <a:p>
          <a:pPr marL="0" marR="0" lvl="0" indent="0" algn="l" defTabSz="914400" eaLnBrk="1" fontAlgn="auto" latinLnBrk="0" hangingPunct="1">
            <a:lnSpc>
              <a:spcPct val="100000"/>
            </a:lnSpc>
            <a:spcBef>
              <a:spcPct val="0"/>
            </a:spcBef>
            <a:spcAft>
              <a:spcPts val="0"/>
            </a:spcAft>
            <a:buClrTx/>
            <a:buSzTx/>
            <a:buFontTx/>
            <a:buChar char="••"/>
            <a:tabLst/>
            <a:defRPr/>
          </a:pPr>
          <a:endParaRPr lang="de-DE" sz="2400" kern="1200" dirty="0">
            <a:solidFill>
              <a:sysClr val="windowText" lastClr="000000">
                <a:hueOff val="0"/>
                <a:satOff val="0"/>
                <a:lumOff val="0"/>
                <a:alphaOff val="0"/>
              </a:sysClr>
            </a:solidFill>
            <a:latin typeface="Calibri"/>
            <a:ea typeface="+mn-ea"/>
            <a:cs typeface="+mn-cs"/>
          </a:endParaRPr>
        </a:p>
      </dsp:txBody>
      <dsp:txXfrm rot="-5400000">
        <a:off x="843363" y="2157761"/>
        <a:ext cx="8316837" cy="706664"/>
      </dsp:txXfrm>
    </dsp:sp>
    <dsp:sp modelId="{26783E1A-87E5-4A92-B3B3-0DA18C352FC3}">
      <dsp:nvSpPr>
        <dsp:cNvPr id="0" name=""/>
        <dsp:cNvSpPr/>
      </dsp:nvSpPr>
      <dsp:spPr>
        <a:xfrm rot="5400000">
          <a:off x="-180720" y="3358703"/>
          <a:ext cx="1204803" cy="843362"/>
        </a:xfrm>
        <a:prstGeom prst="chevron">
          <a:avLst/>
        </a:prstGeom>
        <a:gradFill rotWithShape="0">
          <a:gsLst>
            <a:gs pos="0">
              <a:srgbClr val="8CC061"/>
            </a:gs>
            <a:gs pos="84000">
              <a:srgbClr val="8AB833">
                <a:alpha val="90000"/>
                <a:hueOff val="0"/>
                <a:satOff val="0"/>
                <a:lumOff val="0"/>
                <a:alphaOff val="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0" kern="1200" dirty="0">
              <a:solidFill>
                <a:schemeClr val="tx1">
                  <a:lumMod val="75000"/>
                  <a:lumOff val="25000"/>
                </a:schemeClr>
              </a:solidFill>
              <a:latin typeface="Calibri"/>
              <a:ea typeface="+mn-ea"/>
              <a:cs typeface="+mn-cs"/>
            </a:rPr>
            <a:t>Ab-schluss</a:t>
          </a:r>
        </a:p>
      </dsp:txBody>
      <dsp:txXfrm rot="-5400000">
        <a:off x="1" y="3599663"/>
        <a:ext cx="843362" cy="361441"/>
      </dsp:txXfrm>
    </dsp:sp>
    <dsp:sp modelId="{A36787BB-A70E-48B3-9F4D-ADB3D2EBDF3D}">
      <dsp:nvSpPr>
        <dsp:cNvPr id="0" name=""/>
        <dsp:cNvSpPr/>
      </dsp:nvSpPr>
      <dsp:spPr>
        <a:xfrm rot="5400000">
          <a:off x="4628571" y="-607988"/>
          <a:ext cx="784649" cy="8355066"/>
        </a:xfrm>
        <a:prstGeom prst="round2SameRect">
          <a:avLst/>
        </a:prstGeom>
        <a:solidFill>
          <a:sysClr val="window" lastClr="FFFFFF">
            <a:alpha val="90000"/>
            <a:hueOff val="0"/>
            <a:satOff val="0"/>
            <a:lumOff val="0"/>
            <a:alphaOff val="0"/>
          </a:sysClr>
        </a:solidFill>
        <a:ln w="9525" cap="flat" cmpd="sng" algn="ctr">
          <a:solidFill>
            <a:srgbClr val="8AB833">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e-DE" sz="2400" kern="1200" dirty="0">
              <a:solidFill>
                <a:sysClr val="windowText" lastClr="000000">
                  <a:hueOff val="0"/>
                  <a:satOff val="0"/>
                  <a:lumOff val="0"/>
                  <a:alphaOff val="0"/>
                </a:sysClr>
              </a:solidFill>
              <a:latin typeface="Calibri"/>
              <a:ea typeface="+mn-ea"/>
              <a:cs typeface="+mn-cs"/>
            </a:rPr>
            <a:t> rückblickende*r Gastgeber*in	</a:t>
          </a:r>
          <a:r>
            <a:rPr lang="de-DE" sz="2400" i="1" kern="1200" dirty="0">
              <a:solidFill>
                <a:srgbClr val="8CC061"/>
              </a:solidFill>
              <a:latin typeface="Calibri"/>
              <a:ea typeface="+mn-ea"/>
              <a:cs typeface="+mn-cs"/>
            </a:rPr>
            <a:t>Positiver Ausklang, 					  	Themenbewertung, Ausblick</a:t>
          </a:r>
        </a:p>
      </dsp:txBody>
      <dsp:txXfrm rot="-5400000">
        <a:off x="843363" y="3215523"/>
        <a:ext cx="8316763" cy="7080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F1E63BA5-6051-481E-A12C-6330D8019952}" type="datetimeFigureOut">
              <a:rPr lang="de-DE"/>
              <a:pPr>
                <a:defRPr/>
              </a:pPr>
              <a:t>02.08.2023</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FCCAAE09-7C0F-4259-B8A5-8091DB7EE2A2}" type="slidenum">
              <a:rPr lang="de-DE"/>
              <a:pPr>
                <a:defRPr/>
              </a:pPr>
              <a:t>‹Nr.›</a:t>
            </a:fld>
            <a:endParaRPr lang="de-DE"/>
          </a:p>
        </p:txBody>
      </p:sp>
    </p:spTree>
    <p:extLst>
      <p:ext uri="{BB962C8B-B14F-4D97-AF65-F5344CB8AC3E}">
        <p14:creationId xmlns:p14="http://schemas.microsoft.com/office/powerpoint/2010/main" val="2733190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B2256B59-BAA7-42A4-8E1A-E5274D134549}" type="datetimeFigureOut">
              <a:rPr lang="de-DE"/>
              <a:pPr>
                <a:defRPr/>
              </a:pPr>
              <a:t>02.08.2023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pPr lvl="0"/>
            <a:endParaRPr lang="de-DE" noProof="0"/>
          </a:p>
        </p:txBody>
      </p:sp>
      <p:sp>
        <p:nvSpPr>
          <p:cNvPr id="5" name="Notizenplatzhalter 4"/>
          <p:cNvSpPr>
            <a:spLocks noGrp="1"/>
          </p:cNvSpPr>
          <p:nvPr>
            <p:ph type="body" sz="quarter" idx="3"/>
          </p:nvPr>
        </p:nvSpPr>
        <p:spPr>
          <a:xfrm>
            <a:off x="679451" y="4716464"/>
            <a:ext cx="5438775" cy="4467225"/>
          </a:xfrm>
          <a:prstGeom prst="rect">
            <a:avLst/>
          </a:prstGeom>
        </p:spPr>
        <p:txBody>
          <a:bodyPr vert="horz" lIns="91433" tIns="45717" rIns="91433" bIns="45717"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5A744CB2-116E-4CC9-A253-B8F102A5D447}" type="slidenum">
              <a:rPr lang="de-DE"/>
              <a:pPr>
                <a:defRPr/>
              </a:pPr>
              <a:t>‹Nr.›</a:t>
            </a:fld>
            <a:endParaRPr lang="de-DE"/>
          </a:p>
        </p:txBody>
      </p:sp>
    </p:spTree>
    <p:extLst>
      <p:ext uri="{BB962C8B-B14F-4D97-AF65-F5344CB8AC3E}">
        <p14:creationId xmlns:p14="http://schemas.microsoft.com/office/powerpoint/2010/main" val="3269035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Herzlich Willkommen zu Modul 4. In diesem Modul widmen wir uns der Gesprächsgestaltung mit der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BaSeTaLK</a:t>
            </a:r>
            <a:r>
              <a:rPr lang="de-DE" sz="1200" dirty="0">
                <a:effectLst/>
                <a:latin typeface="Calibri" panose="020F0502020204030204" pitchFamily="34" charset="0"/>
                <a:ea typeface="Calibri" panose="020F0502020204030204" pitchFamily="34" charset="0"/>
                <a:cs typeface="Times New Roman" panose="02020603050405020304" pitchFamily="18" charset="0"/>
              </a:rPr>
              <a:t>-App. Sie erfahren, was das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BaSeTaLK</a:t>
            </a:r>
            <a:r>
              <a:rPr lang="de-DE" sz="1200" dirty="0">
                <a:effectLst/>
                <a:latin typeface="Calibri" panose="020F0502020204030204" pitchFamily="34" charset="0"/>
                <a:ea typeface="Calibri" panose="020F0502020204030204" pitchFamily="34" charset="0"/>
                <a:cs typeface="Times New Roman" panose="02020603050405020304" pitchFamily="18" charset="0"/>
              </a:rPr>
              <a:t>-Angebot beinhaltet.</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a:t>
            </a:fld>
            <a:endParaRPr lang="de-DE"/>
          </a:p>
        </p:txBody>
      </p:sp>
    </p:spTree>
    <p:extLst>
      <p:ext uri="{BB962C8B-B14F-4D97-AF65-F5344CB8AC3E}">
        <p14:creationId xmlns:p14="http://schemas.microsoft.com/office/powerpoint/2010/main" val="310509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4 Standorte widmen sich jeweils einem Thema mit Bezug zum ausgewählten Ort und darauf abgestimmte Impulse. So startet jeder Ort zum Einstieg mit einem ortstypischen Bild als Stimulus. &lt;klick&gt; Dadurch sollen erste Assoziationen zum Ort gesammelt werden &lt;klick&gt; Was fällt Ihnen dazu ein? An den nächsten Standorten werden mithilfe der weiteren Impulse (Geschenk</a:t>
            </a:r>
            <a:r>
              <a:rPr lang="de-DE" baseline="0" dirty="0"/>
              <a:t> und </a:t>
            </a:r>
            <a:r>
              <a:rPr lang="de-DE" dirty="0"/>
              <a:t>Sprechblase) biographisch orientierte Themen in den Blick genommen, die auch über den Ort hinausgehen können. &lt;klick&gt; So kann sich im Garten sowohl über </a:t>
            </a:r>
            <a:r>
              <a:rPr lang="de-DE" baseline="0" dirty="0"/>
              <a:t>den eigenen Nachwuchs (Kinder und Enkelkinder oder andere Verwandte) mit Fragen wie </a:t>
            </a:r>
            <a:r>
              <a:rPr lang="de-DE" i="1" baseline="0" dirty="0"/>
              <a:t>„Wen oder was haben Sie beim Wachsen zugesehen?“</a:t>
            </a:r>
            <a:r>
              <a:rPr lang="de-DE" baseline="0" dirty="0"/>
              <a:t>, &lt;klick&gt; </a:t>
            </a:r>
            <a:r>
              <a:rPr lang="de-DE" dirty="0"/>
              <a:t>eigene Gartenprojekte </a:t>
            </a:r>
            <a:r>
              <a:rPr lang="de-DE" i="1" dirty="0"/>
              <a:t>„Wie viel Zeit haben Sie in die Pflege Ihres Gartens oder Balkons gesteckt?“</a:t>
            </a:r>
            <a:r>
              <a:rPr lang="de-DE" dirty="0"/>
              <a:t>, aber auch über persönliche Ruheoasen </a:t>
            </a:r>
            <a:r>
              <a:rPr lang="de-DE" i="1" dirty="0"/>
              <a:t>„Wo können Sie besonders gut entspannen?“</a:t>
            </a:r>
            <a:r>
              <a:rPr lang="de-DE" i="1" baseline="0" dirty="0"/>
              <a:t> </a:t>
            </a:r>
            <a:r>
              <a:rPr lang="de-DE" baseline="0" dirty="0"/>
              <a:t>ausgetauscht werden.</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10</a:t>
            </a:fld>
            <a:endParaRPr lang="de-DE"/>
          </a:p>
        </p:txBody>
      </p:sp>
    </p:spTree>
    <p:extLst>
      <p:ext uri="{BB962C8B-B14F-4D97-AF65-F5344CB8AC3E}">
        <p14:creationId xmlns:p14="http://schemas.microsoft.com/office/powerpoint/2010/main" val="320469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&lt;klick&gt; Etwa zehn Minuten vor Sitzungsende sollte die begleitende Person das Gespräch zum Abschluss bringen. So soll die Möglichkeit zu geben, noch wichtige Gedanken loszuwerden und einen ruhigen Ausklang zu erleben.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&lt;klick&gt; Die Begleitung sollte dann rückblickend und sachlich (ohne zu interpretieren) noch einmal zusammenfassen, wo die Reise hinging und was auf dem Ausflug erlebt wurde. &lt;klick&gt; Der Rückblick soll Dankbarkeit und Wertschätzung ausdrücken und allen ermöglichen, das Gespräch mit einem guten Gefühl zu verlassen. &lt;klick&gt; Die Frage vom Beginn wiederholte Frage nach dem Befinden ist besonders wichtig, um ggf. auf noch im-Raum-stehende Gefühle oder Gedanken eingehen zu können. &lt;klick&gt; </a:t>
            </a:r>
            <a:r>
              <a:rPr lang="de-DE" sz="1200" i="0" kern="1200" dirty="0">
                <a:solidFill>
                  <a:schemeClr val="tx1"/>
                </a:solidFill>
                <a:effectLst/>
                <a:latin typeface="+mn-lt"/>
                <a:ea typeface="+mn-ea"/>
                <a:cs typeface="+mn-cs"/>
              </a:rPr>
              <a:t>Mit einer abschließenden Themenbewertung &lt;klick&gt; </a:t>
            </a:r>
            <a:r>
              <a:rPr lang="de-DE" sz="1200" kern="1200" dirty="0">
                <a:solidFill>
                  <a:schemeClr val="tx1"/>
                </a:solidFill>
                <a:effectLst/>
                <a:latin typeface="+mn-lt"/>
                <a:ea typeface="+mn-ea"/>
                <a:cs typeface="+mn-cs"/>
              </a:rPr>
              <a:t>und dem Ausblick auf das nächste Treffen endet das Gespräch. </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11</a:t>
            </a:fld>
            <a:endParaRPr lang="de-DE"/>
          </a:p>
        </p:txBody>
      </p:sp>
    </p:spTree>
    <p:extLst>
      <p:ext uri="{BB962C8B-B14F-4D97-AF65-F5344CB8AC3E}">
        <p14:creationId xmlns:p14="http://schemas.microsoft.com/office/powerpoint/2010/main" val="2221600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Mit der Themenbewertung von 1-5 Sternen kann gemeinsam reflektiert werden, wie das Thema empfunden wurde.</a:t>
            </a:r>
          </a:p>
          <a:p>
            <a:endParaRPr lang="de-DE" baseline="0" dirty="0"/>
          </a:p>
          <a:p>
            <a:r>
              <a:rPr lang="de-DE" baseline="0" dirty="0"/>
              <a:t>Sie haben einen Überblick darüber erhalten, wie ein </a:t>
            </a:r>
            <a:r>
              <a:rPr lang="de-DE" baseline="0" dirty="0" err="1"/>
              <a:t>BaSeTaLK</a:t>
            </a:r>
            <a:r>
              <a:rPr lang="de-DE" baseline="0" dirty="0"/>
              <a:t> Gespräch ablaufen und gestaltet werden kann.</a:t>
            </a:r>
          </a:p>
          <a:p>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12</a:t>
            </a:fld>
            <a:endParaRPr lang="de-DE"/>
          </a:p>
        </p:txBody>
      </p:sp>
    </p:spTree>
    <p:extLst>
      <p:ext uri="{BB962C8B-B14F-4D97-AF65-F5344CB8AC3E}">
        <p14:creationId xmlns:p14="http://schemas.microsoft.com/office/powerpoint/2010/main" val="1799846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Welche Take-Home-Message sollten Sie aus dem Modul mitnehmen?</a:t>
            </a:r>
          </a:p>
          <a:p>
            <a:r>
              <a:rPr lang="de-DE" dirty="0"/>
              <a:t>&lt;klick&gt;</a:t>
            </a:r>
          </a:p>
          <a:p>
            <a:pPr marL="0" indent="0">
              <a:buFont typeface="Wingdings" panose="05000000000000000000" pitchFamily="2"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Die </a:t>
            </a:r>
            <a:r>
              <a:rPr lang="de-DE" sz="1200"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1200" dirty="0">
                <a:solidFill>
                  <a:schemeClr val="tx1">
                    <a:lumMod val="75000"/>
                    <a:lumOff val="25000"/>
                  </a:schemeClr>
                </a:solidFill>
                <a:latin typeface="Calibri" panose="020F0502020204030204" pitchFamily="34" charset="0"/>
                <a:cs typeface="Calibri" panose="020F0502020204030204" pitchFamily="34" charset="0"/>
              </a:rPr>
              <a:t>-App soll den Austausch über das Leben unterstützen durch Erinnerungen, Anekdoten und Erfahrungen</a:t>
            </a:r>
          </a:p>
          <a:p>
            <a:pPr marL="0" indent="0">
              <a:buFont typeface="Wingdings" panose="05000000000000000000" pitchFamily="2" charset="2"/>
              <a:buNone/>
            </a:pPr>
            <a:r>
              <a:rPr lang="de-DE" sz="200" dirty="0">
                <a:solidFill>
                  <a:schemeClr val="tx1">
                    <a:lumMod val="75000"/>
                    <a:lumOff val="25000"/>
                  </a:schemeClr>
                </a:solidFill>
                <a:latin typeface="Calibri" panose="020F0502020204030204" pitchFamily="34" charset="0"/>
                <a:cs typeface="Calibri" panose="020F0502020204030204" pitchFamily="34" charset="0"/>
              </a:rPr>
              <a:t>&lt;klick&gt;</a:t>
            </a:r>
          </a:p>
          <a:p>
            <a:pPr marL="0" indent="0">
              <a:buFont typeface="Wingdings" panose="05000000000000000000" pitchFamily="2"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Als Begleitung nimmt man zur Gesprächsgestaltung verschiedene Rollen ein (Gastgeber*in, Planer*in, Gesprächspartner*in)</a:t>
            </a:r>
          </a:p>
          <a:p>
            <a:pPr marL="0" indent="0">
              <a:buFont typeface="Wingdings" panose="05000000000000000000" pitchFamily="2" charset="2"/>
              <a:buNone/>
            </a:pPr>
            <a:r>
              <a:rPr lang="de-DE" sz="200" dirty="0">
                <a:solidFill>
                  <a:schemeClr val="tx1">
                    <a:lumMod val="75000"/>
                    <a:lumOff val="25000"/>
                  </a:schemeClr>
                </a:solidFill>
                <a:latin typeface="Calibri" panose="020F0502020204030204" pitchFamily="34" charset="0"/>
                <a:cs typeface="Calibri" panose="020F0502020204030204" pitchFamily="34" charset="0"/>
              </a:rPr>
              <a:t>&lt;klick&gt;</a:t>
            </a:r>
            <a:br>
              <a:rPr lang="de-DE" sz="200" dirty="0">
                <a:solidFill>
                  <a:schemeClr val="tx1">
                    <a:lumMod val="75000"/>
                    <a:lumOff val="25000"/>
                  </a:schemeClr>
                </a:solidFill>
                <a:latin typeface="Calibri" panose="020F0502020204030204" pitchFamily="34" charset="0"/>
                <a:cs typeface="Calibri" panose="020F0502020204030204" pitchFamily="34" charset="0"/>
              </a:rPr>
            </a:br>
            <a:r>
              <a:rPr lang="de-DE" sz="1200" dirty="0">
                <a:solidFill>
                  <a:schemeClr val="tx1">
                    <a:lumMod val="75000"/>
                    <a:lumOff val="25000"/>
                  </a:schemeClr>
                </a:solidFill>
                <a:latin typeface="Calibri" panose="020F0502020204030204" pitchFamily="34" charset="0"/>
                <a:cs typeface="Calibri" panose="020F0502020204030204" pitchFamily="34" charset="0"/>
              </a:rPr>
              <a:t>In der </a:t>
            </a:r>
            <a:r>
              <a:rPr lang="de-DE" sz="1200"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1200" dirty="0">
                <a:solidFill>
                  <a:schemeClr val="tx1">
                    <a:lumMod val="75000"/>
                    <a:lumOff val="25000"/>
                  </a:schemeClr>
                </a:solidFill>
                <a:latin typeface="Calibri" panose="020F0502020204030204" pitchFamily="34" charset="0"/>
                <a:cs typeface="Calibri" panose="020F0502020204030204" pitchFamily="34" charset="0"/>
              </a:rPr>
              <a:t>-App befinden sich Gesprächsimpulse hinter den Symbolen „Geschenk“ und der „Sprechblase“. Das können sein: Fotos, Fragen, Hörbeiträge oder ein Quiz.</a:t>
            </a:r>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13</a:t>
            </a:fld>
            <a:endParaRPr lang="de-DE"/>
          </a:p>
        </p:txBody>
      </p:sp>
    </p:spTree>
    <p:extLst>
      <p:ext uri="{BB962C8B-B14F-4D97-AF65-F5344CB8AC3E}">
        <p14:creationId xmlns:p14="http://schemas.microsoft.com/office/powerpoint/2010/main" val="422524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Damit sind wir am Ende von „Modul 4: Wie gestalte ich Biographie-Gespräche?“ angekommen.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Weiter geht es in Modul 5 zum Thema „</a:t>
            </a:r>
            <a:r>
              <a:rPr lang="de-DE" sz="1200"/>
              <a:t>Gesprächsführung“.</a:t>
            </a:r>
            <a:endParaRPr lang="de-DE" dirty="0"/>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14</a:t>
            </a:fld>
            <a:endParaRPr lang="de-DE"/>
          </a:p>
        </p:txBody>
      </p:sp>
    </p:spTree>
    <p:extLst>
      <p:ext uri="{BB962C8B-B14F-4D97-AF65-F5344CB8AC3E}">
        <p14:creationId xmlns:p14="http://schemas.microsoft.com/office/powerpoint/2010/main" val="232943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kern="0" dirty="0"/>
              <a:t>Sie wissen bereits, dass die Rahmenbedingung für den Einsatz der </a:t>
            </a:r>
            <a:r>
              <a:rPr lang="de-DE" kern="0" dirty="0" err="1"/>
              <a:t>BaSeTaLK</a:t>
            </a:r>
            <a:r>
              <a:rPr lang="de-DE" kern="0" dirty="0"/>
              <a:t>-App die Durchführung mehrerer biographischer Gespräche mit einer Dauer von ungefähr 60 Minuten 1x wöchentlich für 12 Wochen ist.  </a:t>
            </a:r>
          </a:p>
          <a:p>
            <a:r>
              <a:rPr lang="de-DE" kern="0" dirty="0"/>
              <a:t>&lt;klick&gt; Hier noch einmal zur Erinnerung, was sich hinter dem Konzept der App verbirgt.</a:t>
            </a:r>
            <a:br>
              <a:rPr lang="de-DE" kern="0" dirty="0"/>
            </a:br>
            <a:r>
              <a:rPr lang="de-DE" kern="0" dirty="0"/>
              <a:t>&lt;klick&gt; Die Appinhalte sollen dazu anregen, sich über das Leben auszutauschen. &lt;klick&gt; Dabei können Erinnerungen, Anekdoten</a:t>
            </a:r>
            <a:r>
              <a:rPr lang="de-DE" kern="0" baseline="0" dirty="0"/>
              <a:t> und</a:t>
            </a:r>
            <a:r>
              <a:rPr lang="de-DE" kern="0" dirty="0"/>
              <a:t> Erfahrungen im Gespräch </a:t>
            </a:r>
            <a:r>
              <a:rPr lang="de-DE" kern="0" baseline="0" dirty="0"/>
              <a:t>geteilt werden. &lt;klick&gt; A</a:t>
            </a:r>
            <a:r>
              <a:rPr lang="de-DE" kern="0" dirty="0"/>
              <a:t>ktuelle Lebenssituationen, Wünsche, Träume, Vorstellungen und </a:t>
            </a:r>
            <a:r>
              <a:rPr lang="de-DE" kern="0" dirty="0" smtClean="0"/>
              <a:t>&lt;klick&gt; Zukunftsideen</a:t>
            </a:r>
            <a:r>
              <a:rPr lang="de-DE" kern="0" baseline="0" dirty="0" smtClean="0">
                <a:latin typeface="Bradley Hand ITC" panose="03070402050302030203" pitchFamily="66" charset="0"/>
              </a:rPr>
              <a:t> </a:t>
            </a:r>
            <a:r>
              <a:rPr lang="de-DE" kern="0" baseline="0" dirty="0">
                <a:latin typeface="Bradley Hand ITC" panose="03070402050302030203" pitchFamily="66" charset="0"/>
              </a:rPr>
              <a:t>werden besprochen.</a:t>
            </a:r>
            <a:r>
              <a:rPr lang="de-DE" kern="0" dirty="0">
                <a:latin typeface="Bradley Hand ITC" panose="03070402050302030203" pitchFamily="66"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dirty="0">
                <a:latin typeface="Bradley Hand ITC" panose="03070402050302030203" pitchFamily="66" charset="0"/>
              </a:rPr>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dirty="0">
                <a:latin typeface="Bradley Hand ITC" panose="03070402050302030203" pitchFamily="66" charset="0"/>
              </a:rPr>
              <a:t>15 virtuelle Orte geben dazu Anlässe,</a:t>
            </a:r>
            <a:r>
              <a:rPr lang="de-DE" kern="0" baseline="0" dirty="0">
                <a:latin typeface="Bradley Hand ITC" panose="03070402050302030203" pitchFamily="66" charset="0"/>
              </a:rPr>
              <a:t> gemeinsam virtuelle Ausflüge durchs Leben zu machen</a:t>
            </a:r>
            <a:r>
              <a:rPr lang="de-DE" kern="0" dirty="0">
                <a:latin typeface="Bradley Hand ITC" panose="03070402050302030203" pitchFamily="66" charset="0"/>
              </a:rPr>
              <a:t> und sich zu unterschiedlichen Themen,</a:t>
            </a:r>
            <a:r>
              <a:rPr lang="de-DE" kern="0" baseline="0" dirty="0">
                <a:latin typeface="Bradley Hand ITC" panose="03070402050302030203" pitchFamily="66" charset="0"/>
              </a:rPr>
              <a:t> wie dem ersten Kinobesuch, Lieblingsbücher oder auch Glücksmomenten </a:t>
            </a:r>
            <a:r>
              <a:rPr lang="de-DE" kern="0" dirty="0">
                <a:latin typeface="Bradley Hand ITC" panose="03070402050302030203" pitchFamily="66" charset="0"/>
              </a:rPr>
              <a:t>auszutauschen.</a:t>
            </a:r>
            <a:endParaRPr lang="de-DE" dirty="0"/>
          </a:p>
          <a:p>
            <a:r>
              <a:rPr lang="de-DE" kern="0" baseline="0" dirty="0">
                <a:latin typeface="Bradley Hand ITC" panose="03070402050302030203" pitchFamily="66" charset="0"/>
              </a:rPr>
              <a:t>&lt;klick&gt;</a:t>
            </a:r>
          </a:p>
          <a:p>
            <a:r>
              <a:rPr lang="de-DE" kern="0" baseline="0" dirty="0">
                <a:latin typeface="Bradley Hand ITC" panose="03070402050302030203" pitchFamily="66" charset="0"/>
              </a:rPr>
              <a:t>Um den Austausch zu erleichtern, bietet die App verschiedene Impulse</a:t>
            </a:r>
          </a:p>
          <a:p>
            <a:r>
              <a:rPr lang="de-DE" kern="0" baseline="0" dirty="0">
                <a:latin typeface="Bradley Hand ITC" panose="03070402050302030203" pitchFamily="66" charset="0"/>
              </a:rPr>
              <a:t>&lt;klick&gt; wie ortsbezogene Fotos, zum Beispiel vom Meer, Café oder dem Theater</a:t>
            </a:r>
          </a:p>
          <a:p>
            <a:r>
              <a:rPr lang="de-DE" kern="0" baseline="0" dirty="0">
                <a:latin typeface="Bradley Hand ITC" panose="03070402050302030203" pitchFamily="66" charset="0"/>
              </a:rPr>
              <a:t>&lt;klick&gt; erzählanregende Fragen &lt;klick&gt; und Hörbeiträge. Die Hörbeiträge sind unterschiedlich gestaltet und können ortstypische Geräusche, wie ein Meeresrauschen, eine kurze Erzählung oder Hörspielsequenzen sein.</a:t>
            </a:r>
          </a:p>
          <a:p>
            <a:r>
              <a:rPr lang="de-DE" kern="0" baseline="0" dirty="0">
                <a:latin typeface="Bradley Hand ITC" panose="03070402050302030203" pitchFamily="66" charset="0"/>
              </a:rPr>
              <a:t>&lt;klick&gt; Bei manchen Orten gibt es auch die Möglichkeit, gemeinsam ein Quiz zu lösen und dazu in den Dialog zu gehen. </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2</a:t>
            </a:fld>
            <a:endParaRPr lang="de-DE"/>
          </a:p>
        </p:txBody>
      </p:sp>
    </p:spTree>
    <p:extLst>
      <p:ext uri="{BB962C8B-B14F-4D97-AF65-F5344CB8AC3E}">
        <p14:creationId xmlns:p14="http://schemas.microsoft.com/office/powerpoint/2010/main" val="401175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0" kern="0" dirty="0"/>
              <a:t>Wichtig ist es in den Gesprächen ein klares Verständnis davon zu haben, welche Rolle als begleitende Person eingenommen wird.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1"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dirty="0">
                <a:solidFill>
                  <a:schemeClr val="tx1">
                    <a:lumMod val="75000"/>
                    <a:lumOff val="25000"/>
                  </a:schemeClr>
                </a:solidFill>
              </a:rPr>
              <a:t>Begleitende unterstützen das Gesprächsgegenüber auf der Reise durch das Leben und moderieren die </a:t>
            </a:r>
            <a:r>
              <a:rPr lang="de-DE" kern="0" baseline="0" dirty="0"/>
              <a:t>biographischen Gespräche.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baseline="0" dirty="0"/>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dirty="0"/>
              <a:t>In den</a:t>
            </a:r>
            <a:r>
              <a:rPr lang="de-DE" kern="0" baseline="0" dirty="0"/>
              <a:t> Gesprächen kann ein Blick</a:t>
            </a:r>
            <a:r>
              <a:rPr lang="de-DE" kern="0" dirty="0"/>
              <a:t> in die Vergangenheit geworfen werden durch Austausch über Erinnerungen, Anekdoten und Erfahrungen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dirty="0"/>
              <a:t>&lt;klick&gt;</a:t>
            </a:r>
          </a:p>
          <a:p>
            <a:pPr lvl="0">
              <a:buFont typeface="Arial" panose="020B0604020202020204" pitchFamily="34" charset="0"/>
              <a:buNone/>
            </a:pPr>
            <a:r>
              <a:rPr lang="de-DE" kern="0" baseline="0" dirty="0"/>
              <a:t>Auch wird Bezug zum</a:t>
            </a:r>
            <a:r>
              <a:rPr lang="de-DE" kern="0" dirty="0"/>
              <a:t> Hier und Jetzt genommen durch den Austausch über die aktuelle Lebenssituation</a:t>
            </a:r>
          </a:p>
          <a:p>
            <a:pPr lvl="0">
              <a:buFont typeface="Arial" panose="020B0604020202020204" pitchFamily="34" charset="0"/>
              <a:buNone/>
            </a:pPr>
            <a:r>
              <a:rPr lang="de-DE" kern="0" dirty="0"/>
              <a:t>&lt;klick&gt;</a:t>
            </a:r>
          </a:p>
          <a:p>
            <a:pPr lvl="0">
              <a:buFont typeface="Arial" panose="020B0604020202020204" pitchFamily="34" charset="0"/>
              <a:buNone/>
            </a:pPr>
            <a:r>
              <a:rPr lang="de-DE" kern="0" baseline="0" dirty="0"/>
              <a:t>Und es wird</a:t>
            </a:r>
            <a:r>
              <a:rPr lang="de-DE" kern="0" dirty="0"/>
              <a:t> darüber</a:t>
            </a:r>
            <a:r>
              <a:rPr lang="de-DE" kern="0" baseline="0" dirty="0"/>
              <a:t> gesprochen</a:t>
            </a:r>
            <a:r>
              <a:rPr lang="de-DE" kern="0" dirty="0"/>
              <a:t>, was kommen mag sowie damit verbundenen Wünschen und Träumen</a:t>
            </a:r>
          </a:p>
          <a:p>
            <a:pPr lvl="0">
              <a:buFont typeface="Arial" panose="020B0604020202020204" pitchFamily="34" charset="0"/>
              <a:buNone/>
            </a:pPr>
            <a:r>
              <a:rPr lang="de-DE" kern="0" dirty="0"/>
              <a:t>&lt;klick&gt;</a:t>
            </a:r>
          </a:p>
          <a:p>
            <a:pPr lvl="2">
              <a:buFont typeface="Arial" panose="020B0604020202020204" pitchFamily="34" charset="0"/>
              <a:buNone/>
            </a:pPr>
            <a:endParaRPr lang="de-DE"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dirty="0"/>
              <a:t>Die </a:t>
            </a:r>
            <a:r>
              <a:rPr lang="de-DE" kern="0" dirty="0" err="1"/>
              <a:t>BaSeTaLK</a:t>
            </a:r>
            <a:r>
              <a:rPr lang="de-DE" kern="0" dirty="0"/>
              <a:t>-App dient hierbei als Unterstützung, als möglicher Wegweiser. Es muss also nicht alles in strikter Reihenfolge, wie von der App vorgeschlagen, durchgeführt werden. Eher können passende Impulse genutzt und weniger passende Impulse übersprungen werden.</a:t>
            </a:r>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3</a:t>
            </a:fld>
            <a:endParaRPr lang="de-DE"/>
          </a:p>
        </p:txBody>
      </p:sp>
    </p:spTree>
    <p:extLst>
      <p:ext uri="{BB962C8B-B14F-4D97-AF65-F5344CB8AC3E}">
        <p14:creationId xmlns:p14="http://schemas.microsoft.com/office/powerpoint/2010/main" val="201024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Als Gesprächsbegleitung können die Begleitenden das Gespräch auch maßgeblich</a:t>
            </a:r>
            <a:r>
              <a:rPr lang="de-DE" baseline="0" dirty="0"/>
              <a:t> gestalten. Im Folgenden sehen wir uns einen typischen Gesprächsverlauf, wie er mit der </a:t>
            </a:r>
            <a:r>
              <a:rPr lang="de-DE" baseline="0" dirty="0" err="1"/>
              <a:t>BaSeTaLK</a:t>
            </a:r>
            <a:r>
              <a:rPr lang="de-DE" baseline="0" dirty="0"/>
              <a:t>-App ablaufen könnte mal genauer 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Unterteilt wird das Gespräch in 4 Phasen. Wie Sie hier sehen können, verändert sich je nach Phase die Funktion</a:t>
            </a:r>
            <a:r>
              <a:rPr lang="de-DE" baseline="0" dirty="0"/>
              <a:t> oder auch Rolle der begleitenden Person.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Um einen angenehmen Einstieg in das Gespräch zu ermöglichen, startet die begleitende Person als Gastgeber*in.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Im Anschluss nimmt sie die Rolle als Planer*in ein, um die Themenfindung für das Gespräch zu unterstützen.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Die Kernfunktion ist die der Gesprächspartner*in. In solcher wird Raum zum Erzählen und Zuhören gegeben.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Um für das Gespräch einen positiven Abschluss zu finden, bevor alles Beteiligten wieder auseinandergehen, nimmt die begleitende Person noch einmal die Rolle der Gastgeber*in ein.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Wir schauen uns nun die vier Phasen noch einmal im Detail an.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4</a:t>
            </a:fld>
            <a:endParaRPr lang="de-DE"/>
          </a:p>
        </p:txBody>
      </p:sp>
    </p:spTree>
    <p:extLst>
      <p:ext uri="{BB962C8B-B14F-4D97-AF65-F5344CB8AC3E}">
        <p14:creationId xmlns:p14="http://schemas.microsoft.com/office/powerpoint/2010/main" val="112734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Einstieg hat insbesondere beim ersten Termin, also dem Erstkontakt, eine besondere Bedeutung. </a:t>
            </a:r>
          </a:p>
          <a:p>
            <a:r>
              <a:rPr lang="de-DE" dirty="0"/>
              <a:t>&lt;klick&gt;</a:t>
            </a:r>
          </a:p>
          <a:p>
            <a:r>
              <a:rPr lang="de-DE" dirty="0"/>
              <a:t>Zunächst wird mit der </a:t>
            </a:r>
            <a:r>
              <a:rPr lang="de-DE" baseline="0" dirty="0"/>
              <a:t>Begrüßung und persönlichen </a:t>
            </a:r>
            <a:r>
              <a:rPr lang="de-DE" dirty="0"/>
              <a:t>Vorstellung</a:t>
            </a:r>
            <a:r>
              <a:rPr lang="de-DE" baseline="0" dirty="0"/>
              <a:t> gestartet.</a:t>
            </a:r>
          </a:p>
          <a:p>
            <a:r>
              <a:rPr lang="de-DE" baseline="0" dirty="0"/>
              <a:t>&lt;klick&gt;</a:t>
            </a:r>
          </a:p>
          <a:p>
            <a:r>
              <a:rPr lang="de-DE" baseline="0" dirty="0"/>
              <a:t>Wichtig ist hier noch einmal zu erläutern, welches Ziel mit den Gesprächen verfolgt wird. Dabei kann das Ziel der Gespräche mit der App zum Beispiel so erklärt werden: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1" kern="0" dirty="0">
                <a:solidFill>
                  <a:srgbClr val="92D050"/>
                </a:solidFill>
              </a:rPr>
              <a:t>„Ich möchte Ihnen in den Gesprächen den Raum geben, von sich, von Ihren Lebenserfahrungen und dem zu sprechen, was Sie gerade beschäftigt. Es geht nicht darum, dass ich Informationen sammle oder aufschreibe, sondern ich möchte Ihnen Zeit schenken, zuhören und als Gesprächspartner*in da sein.“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0" kern="0" dirty="0">
                <a:solidFill>
                  <a:srgbClr val="92D050"/>
                </a:solidFill>
              </a:rPr>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0" kern="0" baseline="0" dirty="0">
                <a:solidFill>
                  <a:srgbClr val="92D050"/>
                </a:solidFill>
              </a:rPr>
              <a:t>Hervorzuheben ist auch, dass alle Anregungen lediglich als Einladung zu verstehen sind. Es ist nicht das Ziel alle Fragen zu beantworten. Die Antwort auf eine Frage kann verweigert werden, und die Teilnehmenden können um eine neue Frage oder auch ein neues Thema bitten.</a:t>
            </a:r>
            <a:endParaRPr lang="de-DE" sz="1200" i="0" kern="0" dirty="0">
              <a:solidFill>
                <a:srgbClr val="92D050"/>
              </a:solidFill>
            </a:endParaRP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5</a:t>
            </a:fld>
            <a:endParaRPr lang="de-DE"/>
          </a:p>
        </p:txBody>
      </p:sp>
    </p:spTree>
    <p:extLst>
      <p:ext uri="{BB962C8B-B14F-4D97-AF65-F5344CB8AC3E}">
        <p14:creationId xmlns:p14="http://schemas.microsoft.com/office/powerpoint/2010/main" val="52574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Ist der erste Termin gelungen, kann beim nächsten Treffen der Gesprächseinstieg mit einer</a:t>
            </a:r>
            <a:r>
              <a:rPr lang="de-DE" baseline="0" dirty="0"/>
              <a:t> &lt;klick&gt; Begrüßung und nach Belieben etwas Smalltalk gestaltet werden. </a:t>
            </a:r>
          </a:p>
          <a:p>
            <a:r>
              <a:rPr lang="de-DE" baseline="0" dirty="0"/>
              <a:t>&lt;klick&gt;</a:t>
            </a:r>
          </a:p>
          <a:p>
            <a:r>
              <a:rPr lang="de-DE" baseline="0" dirty="0"/>
              <a:t>Um sich den zeitlichen Rahmen vor Augen zu führen, kann außerdem an die geplante gemeinsame Zeit erinnert werden. Als geeignet hat sich eine Gesprächsdauer von 60 Minuten erwiesen.</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6</a:t>
            </a:fld>
            <a:endParaRPr lang="de-DE"/>
          </a:p>
        </p:txBody>
      </p:sp>
    </p:spTree>
    <p:extLst>
      <p:ext uri="{BB962C8B-B14F-4D97-AF65-F5344CB8AC3E}">
        <p14:creationId xmlns:p14="http://schemas.microsoft.com/office/powerpoint/2010/main" val="401432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a:t>
            </a:r>
            <a:r>
              <a:rPr lang="de-DE" baseline="0" dirty="0"/>
              <a:t> nächsten Schritt muss ein Ort ausgewählt werden, dem sich gewidmet werden soll. Hierfür kann die Ortsliste innerhalb der App durchgeschaut werden. Neben der Ortsbezeichnung finden sich auch die inhaltlichen Schwerpunkte, die an diesem Ort durch die hinterlegten Impulse thematisiert werden.</a:t>
            </a:r>
          </a:p>
          <a:p>
            <a:r>
              <a:rPr lang="de-DE" baseline="0" dirty="0"/>
              <a:t>&lt;klick&gt;</a:t>
            </a:r>
          </a:p>
          <a:p>
            <a:r>
              <a:rPr lang="de-DE" baseline="0" dirty="0"/>
              <a:t>Damit es übersichtlich bleibt, können besprochene Orte abgehakt werden.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7</a:t>
            </a:fld>
            <a:endParaRPr lang="de-DE"/>
          </a:p>
        </p:txBody>
      </p:sp>
    </p:spTree>
    <p:extLst>
      <p:ext uri="{BB962C8B-B14F-4D97-AF65-F5344CB8AC3E}">
        <p14:creationId xmlns:p14="http://schemas.microsoft.com/office/powerpoint/2010/main" val="295826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meiste Zeit wird während der Gespräche</a:t>
            </a:r>
            <a:r>
              <a:rPr lang="de-DE" baseline="0" dirty="0"/>
              <a:t> in Phase 3 verweilt, dem Erzählraum.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Nach Auswahl eines Ortes geht es los mit einem „Blitzlicht“. Dieses dient als Erinnerung daran, sich nach dem Befinden aller Gesprächspartner*innen zu erkundigen, bevor mit dem biographischen Gesprächsaustausch begonnen wird. An dieser Stelle kann jede Person in Kürze sagen, wie es ihr gerade geht. Dies hilft auch der begleitenden Person einzuschätzen, ob aktuell Emotionen vorherrschen, die in der Gesprächsgestaltung beachtet werden sollten. Zum Umgang mit Emotionen in Modul </a:t>
            </a:r>
            <a:r>
              <a:rPr lang="de-DE" baseline="0" dirty="0" smtClean="0"/>
              <a:t>7 </a:t>
            </a:r>
            <a:r>
              <a:rPr lang="de-DE" baseline="0" dirty="0"/>
              <a:t>mehr.</a:t>
            </a:r>
            <a:endParaRPr lang="de-DE" dirty="0"/>
          </a:p>
          <a:p>
            <a:r>
              <a:rPr lang="de-DE" baseline="0" dirty="0"/>
              <a:t>&lt;klick&gt;</a:t>
            </a:r>
          </a:p>
          <a:p>
            <a:r>
              <a:rPr lang="de-DE" baseline="0" dirty="0"/>
              <a:t>Nach dem Blitzlicht startet die virtuelle Reise an den zuvor ausgewählten Ort. &lt;klick&gt; Jeder Ort wird in der App durch jeweils 4 Standorte repräsentiert. </a:t>
            </a:r>
          </a:p>
          <a:p>
            <a:r>
              <a:rPr lang="de-DE" baseline="0" dirty="0"/>
              <a:t>&lt;klick&gt; </a:t>
            </a:r>
          </a:p>
          <a:p>
            <a:r>
              <a:rPr lang="de-DE" baseline="0" dirty="0"/>
              <a:t>Exemplarisch hier die vier Standorte des Ortes „Garten“.</a:t>
            </a:r>
          </a:p>
          <a:p>
            <a:r>
              <a:rPr lang="de-DE" baseline="0" dirty="0"/>
              <a:t>&lt;klick&gt; Als erstes der Gartene</a:t>
            </a:r>
            <a:r>
              <a:rPr lang="de-DE" dirty="0"/>
              <a:t>ingang &lt;klick&gt; dann Blumen und Gießkanne &lt;klick&gt; ein Beet &lt;klick&gt; und eine Sitzecke.</a:t>
            </a:r>
          </a:p>
          <a:p>
            <a:r>
              <a:rPr lang="de-DE" dirty="0"/>
              <a:t>Nach und nach wird sich gemeinsam durch die</a:t>
            </a:r>
            <a:r>
              <a:rPr lang="de-DE" baseline="0" dirty="0"/>
              <a:t> Standorte mit entsprechenden Fotos geklickt, um verschiedenen Impulse zu erkunden.</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8</a:t>
            </a:fld>
            <a:endParaRPr lang="de-DE"/>
          </a:p>
        </p:txBody>
      </p:sp>
    </p:spTree>
    <p:extLst>
      <p:ext uri="{BB962C8B-B14F-4D97-AF65-F5344CB8AC3E}">
        <p14:creationId xmlns:p14="http://schemas.microsoft.com/office/powerpoint/2010/main" val="3650677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Zusätzlich zu den Fotos selbst, die als Impuls und Gesprächsanlass dienen, sehen sie hier, welche weiteren Impulse genutzt</a:t>
            </a:r>
            <a:r>
              <a:rPr lang="de-DE" baseline="0" dirty="0"/>
              <a:t> werden können und wo diese zu finden sind.</a:t>
            </a:r>
          </a:p>
          <a:p>
            <a:r>
              <a:rPr lang="de-DE" baseline="0" dirty="0"/>
              <a:t>Angewählt werden können die Impulse durch Buttons Es gibt zwei unterschiedliche Buttons, die zu Impulsen führen. </a:t>
            </a:r>
          </a:p>
          <a:p>
            <a:r>
              <a:rPr lang="de-DE" baseline="0" dirty="0"/>
              <a:t>&lt;klick&gt; Zum einen das Symbol des Geschenks, &lt;klick&gt; zum anderen das Symbol der Sprechblase. Hinter dem Geschenk verbergen sich &lt;klick&gt; Hörbeiträge oder ein &lt;klick&gt; Quiz. Das Geschenk existiert pro Ort nur einmal. Auch für den Garten gibt es somit nur ein Geschenk. </a:t>
            </a:r>
          </a:p>
          <a:p>
            <a:r>
              <a:rPr lang="de-DE" baseline="0" dirty="0"/>
              <a:t>Das Symbol der Sprechblase hingegen existiert bei nahezu jedem Foto &lt;klick&gt; und bietet biographisch orientierte Fragen. Die Fragen liegen in Textform vor und können zusätzlich laut abgelesen werden oder auch durch die App vorgelesen werden. </a:t>
            </a:r>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9</a:t>
            </a:fld>
            <a:endParaRPr lang="de-DE"/>
          </a:p>
        </p:txBody>
      </p:sp>
    </p:spTree>
    <p:extLst>
      <p:ext uri="{BB962C8B-B14F-4D97-AF65-F5344CB8AC3E}">
        <p14:creationId xmlns:p14="http://schemas.microsoft.com/office/powerpoint/2010/main" val="4115956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6" name="Flussdiagramm: Prozess 19"/>
          <p:cNvSpPr/>
          <p:nvPr userDrawn="1"/>
        </p:nvSpPr>
        <p:spPr>
          <a:xfrm>
            <a:off x="9906000" y="6137275"/>
            <a:ext cx="2286000" cy="6746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Flussdiagramm: Verzögerung 16"/>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a:lvl1pPr>
          </a:lstStyle>
          <a:p>
            <a:pPr lvl="0"/>
            <a:r>
              <a:rPr lang="de-DE" dirty="0"/>
              <a:t>Titelmasterformat durch Klicken bearbeiten</a:t>
            </a:r>
          </a:p>
        </p:txBody>
      </p:sp>
      <p:sp>
        <p:nvSpPr>
          <p:cNvPr id="19"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5" name="Gerade Verbindung 11"/>
          <p:cNvCxnSpPr/>
          <p:nvPr userDrawn="1"/>
        </p:nvCxnSpPr>
        <p:spPr>
          <a:xfrm>
            <a:off x="609600" y="6276476"/>
            <a:ext cx="11582400" cy="0"/>
          </a:xfrm>
          <a:prstGeom prst="line">
            <a:avLst/>
          </a:prstGeom>
          <a:ln w="38100">
            <a:solidFill>
              <a:srgbClr val="8CC061"/>
            </a:solidFill>
          </a:ln>
        </p:spPr>
        <p:style>
          <a:lnRef idx="1">
            <a:schemeClr val="accent2"/>
          </a:lnRef>
          <a:fillRef idx="0">
            <a:schemeClr val="accent2"/>
          </a:fillRef>
          <a:effectRef idx="0">
            <a:schemeClr val="accent2"/>
          </a:effectRef>
          <a:fontRef idx="minor">
            <a:schemeClr val="tx1"/>
          </a:fontRef>
        </p:style>
      </p:cxnSp>
      <p:sp>
        <p:nvSpPr>
          <p:cNvPr id="13" name="Textfeld 26"/>
          <p:cNvSpPr txBox="1"/>
          <p:nvPr userDrawn="1"/>
        </p:nvSpPr>
        <p:spPr>
          <a:xfrm>
            <a:off x="533400" y="6357926"/>
            <a:ext cx="7220284" cy="261610"/>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Projektleitung:</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a:t>
            </a:r>
            <a:r>
              <a:rPr lang="de-DE" sz="1100" dirty="0">
                <a:solidFill>
                  <a:schemeClr val="tx1">
                    <a:lumMod val="75000"/>
                    <a:lumOff val="25000"/>
                  </a:schemeClr>
                </a:solidFill>
                <a:latin typeface="Calibri" panose="020F0502020204030204" pitchFamily="34" charset="0"/>
                <a:cs typeface="Calibri" panose="020F0502020204030204" pitchFamily="34" charset="0"/>
              </a:rPr>
              <a:t>Prof. Dr. Sabine Corsten (KH Mainz)</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 Dr. Norina Lauer (OTH Regensburg)</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8" name="Flussdiagramm: Verzögerung 27"/>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30"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36" name="Gerade Verbindung 11"/>
          <p:cNvCxnSpPr/>
          <p:nvPr userDrawn="1"/>
        </p:nvCxnSpPr>
        <p:spPr>
          <a:xfrm>
            <a:off x="609600" y="6276476"/>
            <a:ext cx="115824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sp>
        <p:nvSpPr>
          <p:cNvPr id="10" name="Textfeld 26"/>
          <p:cNvSpPr txBox="1"/>
          <p:nvPr userDrawn="1"/>
        </p:nvSpPr>
        <p:spPr>
          <a:xfrm>
            <a:off x="533400" y="6357925"/>
            <a:ext cx="7220284"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100" dirty="0">
                <a:solidFill>
                  <a:schemeClr val="tx1">
                    <a:lumMod val="75000"/>
                    <a:lumOff val="25000"/>
                  </a:schemeClr>
                </a:solidFill>
                <a:latin typeface="Calibri" panose="020F0502020204030204" pitchFamily="34" charset="0"/>
                <a:cs typeface="Calibri" panose="020F0502020204030204" pitchFamily="34" charset="0"/>
              </a:rPr>
              <a:t>Modul 4: Wie gestalte ich Biographie-Gespräche?</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ussdiagramm: Verzögerung 8"/>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9" name="Rectangle 2"/>
          <p:cNvSpPr>
            <a:spLocks noGrp="1" noChangeArrowheads="1"/>
          </p:cNvSpPr>
          <p:nvPr>
            <p:ph type="title"/>
          </p:nvPr>
        </p:nvSpPr>
        <p:spPr bwMode="auto">
          <a:xfrm>
            <a:off x="609600" y="-28876"/>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33" name="Rectangle 3"/>
          <p:cNvSpPr>
            <a:spLocks noGrp="1" noChangeArrowheads="1"/>
          </p:cNvSpPr>
          <p:nvPr>
            <p:ph type="body" idx="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533400" y="6276476"/>
            <a:ext cx="11658600" cy="512337"/>
            <a:chOff x="400050" y="6276475"/>
            <a:chExt cx="8743950" cy="512337"/>
          </a:xfrm>
        </p:grpSpPr>
        <p:sp>
          <p:nvSpPr>
            <p:cNvPr id="22" name="Textfeld 26"/>
            <p:cNvSpPr txBox="1"/>
            <p:nvPr userDrawn="1"/>
          </p:nvSpPr>
          <p:spPr>
            <a:xfrm>
              <a:off x="400050" y="6357925"/>
              <a:ext cx="5415213" cy="430887"/>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Biographiearbeit Senioreneinrichtungen mit Tablet: Lebensqualität und Kommunikation</a:t>
              </a:r>
            </a:p>
            <a:p>
              <a:r>
                <a:rPr lang="de-DE" sz="1100" dirty="0">
                  <a:solidFill>
                    <a:schemeClr val="tx1">
                      <a:lumMod val="75000"/>
                      <a:lumOff val="25000"/>
                    </a:schemeClr>
                  </a:solidFill>
                  <a:latin typeface="Calibri" panose="020F0502020204030204" pitchFamily="34" charset="0"/>
                  <a:cs typeface="Calibri" panose="020F0502020204030204" pitchFamily="34" charset="0"/>
                </a:rPr>
                <a:t>Prof. Dr. Sabine Corsten</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 Dr. Norina Lauer</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cxnSp>
          <p:nvCxnSpPr>
            <p:cNvPr id="23" name="Gerade Verbindung 11"/>
            <p:cNvCxnSpPr/>
            <p:nvPr userDrawn="1"/>
          </p:nvCxnSpPr>
          <p:spPr>
            <a:xfrm>
              <a:off x="457200" y="6276475"/>
              <a:ext cx="86868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gr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2" r:id="rId2"/>
  </p:sldLayoutIdLst>
  <p:txStyles>
    <p:titleStyle>
      <a:lvl1pPr algn="l" rtl="0" eaLnBrk="0" fontAlgn="base" hangingPunct="0">
        <a:spcBef>
          <a:spcPct val="0"/>
        </a:spcBef>
        <a:spcAft>
          <a:spcPct val="0"/>
        </a:spcAft>
        <a:defRPr sz="2800" b="1">
          <a:solidFill>
            <a:srgbClr val="4C4C4C"/>
          </a:solidFill>
          <a:latin typeface="Calibri" panose="020F0502020204030204" pitchFamily="34" charset="0"/>
          <a:ea typeface="Calibri" panose="020F0502020204030204" pitchFamily="34" charset="0"/>
          <a:cs typeface="Calibri" panose="020F0502020204030204" pitchFamily="34" charset="0"/>
        </a:defRPr>
      </a:lvl1pPr>
      <a:lvl2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2.png"/><Relationship Id="rId5" Type="http://schemas.openxmlformats.org/officeDocument/2006/relationships/diagramQuickStyle" Target="../diagrams/quickStyle7.xml"/><Relationship Id="rId10" Type="http://schemas.openxmlformats.org/officeDocument/2006/relationships/image" Target="../media/image11.png"/><Relationship Id="rId4" Type="http://schemas.openxmlformats.org/officeDocument/2006/relationships/diagramLayout" Target="../diagrams/layout7.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2.png"/><Relationship Id="rId5" Type="http://schemas.openxmlformats.org/officeDocument/2006/relationships/diagramQuickStyle" Target="../diagrams/quickStyle5.xml"/><Relationship Id="rId10" Type="http://schemas.openxmlformats.org/officeDocument/2006/relationships/image" Target="../media/image11.png"/><Relationship Id="rId4" Type="http://schemas.openxmlformats.org/officeDocument/2006/relationships/diagramLayout" Target="../diagrams/layout5.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4.png"/><Relationship Id="rId5" Type="http://schemas.openxmlformats.org/officeDocument/2006/relationships/diagramQuickStyle" Target="../diagrams/quickStyle6.xml"/><Relationship Id="rId10" Type="http://schemas.openxmlformats.org/officeDocument/2006/relationships/image" Target="../media/image7.svg"/><Relationship Id="rId4" Type="http://schemas.openxmlformats.org/officeDocument/2006/relationships/diagramLayout" Target="../diagrams/layout6.xml"/><Relationship Id="rId9" Type="http://schemas.openxmlformats.org/officeDocument/2006/relationships/image" Target="../media/image13.png"/><Relationship Id="rId1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txBox="1">
            <a:spLocks noChangeArrowheads="1"/>
          </p:cNvSpPr>
          <p:nvPr/>
        </p:nvSpPr>
        <p:spPr bwMode="auto">
          <a:xfrm>
            <a:off x="5567067" y="2743200"/>
            <a:ext cx="3576933"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de-DE" sz="2400" b="1" dirty="0"/>
              <a:t>Modul 4</a:t>
            </a:r>
            <a:r>
              <a:rPr lang="de-DE" sz="2400" dirty="0"/>
              <a:t/>
            </a:r>
            <a:br>
              <a:rPr lang="de-DE" sz="2400" dirty="0"/>
            </a:br>
            <a:r>
              <a:rPr lang="de-DE" sz="2400" dirty="0"/>
              <a:t>Wie gestalte ich Biographie-Gespräche?</a:t>
            </a:r>
            <a:endParaRPr lang="de-DE" sz="2400" kern="0" dirty="0">
              <a:solidFill>
                <a:schemeClr val="tx1">
                  <a:lumMod val="75000"/>
                  <a:lumOff val="25000"/>
                </a:schemeClr>
              </a:solidFill>
            </a:endParaRPr>
          </a:p>
        </p:txBody>
      </p:sp>
      <p:sp>
        <p:nvSpPr>
          <p:cNvPr id="6" name="Flussdiagramm: Verzögerung 5"/>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1460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 21"/>
          <p:cNvGraphicFramePr/>
          <p:nvPr>
            <p:extLst>
              <p:ext uri="{D42A27DB-BD31-4B8C-83A1-F6EECF244321}">
                <p14:modId xmlns:p14="http://schemas.microsoft.com/office/powerpoint/2010/main" val="3907509178"/>
              </p:ext>
            </p:extLst>
          </p:nvPr>
        </p:nvGraphicFramePr>
        <p:xfrm>
          <a:off x="1295400" y="1334493"/>
          <a:ext cx="9198429" cy="4386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hteck 22"/>
          <p:cNvSpPr/>
          <p:nvPr/>
        </p:nvSpPr>
        <p:spPr>
          <a:xfrm>
            <a:off x="2166256" y="1219200"/>
            <a:ext cx="8882743"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sp>
        <p:nvSpPr>
          <p:cNvPr id="4" name="Rechteck 3"/>
          <p:cNvSpPr/>
          <p:nvPr/>
        </p:nvSpPr>
        <p:spPr>
          <a:xfrm>
            <a:off x="2642235" y="1287780"/>
            <a:ext cx="1865387" cy="4616034"/>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Q:\Literatur und Medien\App-Dummies\App-Dummy-Garten_2020_10_30\3.png"/>
          <p:cNvPicPr/>
          <p:nvPr/>
        </p:nvPicPr>
        <p:blipFill rotWithShape="1">
          <a:blip r:embed="rId8" cstate="print">
            <a:extLst>
              <a:ext uri="{28A0092B-C50C-407E-A947-70E740481C1C}">
                <a14:useLocalDpi xmlns:a14="http://schemas.microsoft.com/office/drawing/2010/main" val="0"/>
              </a:ext>
            </a:extLst>
          </a:blip>
          <a:srcRect l="-5202" t="-5105" r="-5202" b="-5105"/>
          <a:stretch/>
        </p:blipFill>
        <p:spPr bwMode="auto">
          <a:xfrm>
            <a:off x="2642235" y="4516248"/>
            <a:ext cx="1884311" cy="1437640"/>
          </a:xfrm>
          <a:prstGeom prst="rect">
            <a:avLst/>
          </a:prstGeom>
          <a:noFill/>
          <a:ln>
            <a:noFill/>
          </a:ln>
        </p:spPr>
      </p:pic>
      <p:pic>
        <p:nvPicPr>
          <p:cNvPr id="6" name="Grafik 5" descr="Q:\Literatur und Medien\App-Dummies\App-Dummy-Garten_2020_10_30\4.png"/>
          <p:cNvPicPr/>
          <p:nvPr/>
        </p:nvPicPr>
        <p:blipFill rotWithShape="1">
          <a:blip r:embed="rId9" cstate="print">
            <a:extLst>
              <a:ext uri="{28A0092B-C50C-407E-A947-70E740481C1C}">
                <a14:useLocalDpi xmlns:a14="http://schemas.microsoft.com/office/drawing/2010/main" val="0"/>
              </a:ext>
            </a:extLst>
          </a:blip>
          <a:srcRect l="-521" t="-432" r="-521" b="-432"/>
          <a:stretch/>
        </p:blipFill>
        <p:spPr bwMode="auto">
          <a:xfrm>
            <a:off x="4507622" y="4580096"/>
            <a:ext cx="1706693" cy="1302352"/>
          </a:xfrm>
          <a:prstGeom prst="rect">
            <a:avLst/>
          </a:prstGeom>
          <a:noFill/>
          <a:ln>
            <a:noFill/>
          </a:ln>
        </p:spPr>
      </p:pic>
      <p:pic>
        <p:nvPicPr>
          <p:cNvPr id="7" name="Grafik 6" descr="Q:\Literatur und Medien\App-Dummies\App-Dummy-Garten_2020_10_30\10.png"/>
          <p:cNvPicPr/>
          <p:nvPr/>
        </p:nvPicPr>
        <p:blipFill rotWithShape="1">
          <a:blip r:embed="rId10" cstate="print">
            <a:extLst>
              <a:ext uri="{28A0092B-C50C-407E-A947-70E740481C1C}">
                <a14:useLocalDpi xmlns:a14="http://schemas.microsoft.com/office/drawing/2010/main" val="0"/>
              </a:ext>
            </a:extLst>
          </a:blip>
          <a:srcRect l="-1408" t="-1317" r="-1408" b="-1317"/>
          <a:stretch/>
        </p:blipFill>
        <p:spPr bwMode="auto">
          <a:xfrm>
            <a:off x="6214315" y="4558729"/>
            <a:ext cx="1762946" cy="1345085"/>
          </a:xfrm>
          <a:prstGeom prst="rect">
            <a:avLst/>
          </a:prstGeom>
          <a:noFill/>
          <a:ln>
            <a:noFill/>
          </a:ln>
        </p:spPr>
      </p:pic>
      <p:pic>
        <p:nvPicPr>
          <p:cNvPr id="8" name="Grafik 7" descr="Q:\Literatur und Medien\App-Dummies\App-Dummy-Garten_2020_10_30\16.png"/>
          <p:cNvPicPr/>
          <p:nvPr/>
        </p:nvPicPr>
        <p:blipFill rotWithShape="1">
          <a:blip r:embed="rId11" cstate="print">
            <a:extLst>
              <a:ext uri="{28A0092B-C50C-407E-A947-70E740481C1C}">
                <a14:useLocalDpi xmlns:a14="http://schemas.microsoft.com/office/drawing/2010/main" val="0"/>
              </a:ext>
            </a:extLst>
          </a:blip>
          <a:srcRect l="-61" r="-61"/>
          <a:stretch/>
        </p:blipFill>
        <p:spPr bwMode="auto">
          <a:xfrm>
            <a:off x="8001000" y="4580096"/>
            <a:ext cx="1687326" cy="1287304"/>
          </a:xfrm>
          <a:prstGeom prst="rect">
            <a:avLst/>
          </a:prstGeom>
          <a:noFill/>
          <a:ln>
            <a:noFill/>
          </a:ln>
        </p:spPr>
      </p:pic>
      <p:sp>
        <p:nvSpPr>
          <p:cNvPr id="9" name="Rectangle 3"/>
          <p:cNvSpPr txBox="1">
            <a:spLocks noChangeArrowheads="1"/>
          </p:cNvSpPr>
          <p:nvPr/>
        </p:nvSpPr>
        <p:spPr bwMode="auto">
          <a:xfrm>
            <a:off x="2671015" y="1305142"/>
            <a:ext cx="1855531" cy="2733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t>Einstieg</a:t>
            </a:r>
            <a:endParaRPr lang="de-DE" sz="2000" b="1" kern="0" dirty="0"/>
          </a:p>
          <a:p>
            <a:pPr marL="57150" indent="0">
              <a:buNone/>
            </a:pPr>
            <a:r>
              <a:rPr lang="de-DE" sz="1600" i="1" kern="0" dirty="0">
                <a:solidFill>
                  <a:schemeClr val="tx1">
                    <a:lumMod val="75000"/>
                    <a:lumOff val="25000"/>
                  </a:schemeClr>
                </a:solidFill>
              </a:rPr>
              <a:t>Freie Assoziation</a:t>
            </a:r>
          </a:p>
          <a:p>
            <a:pPr marL="57150" indent="0">
              <a:buNone/>
            </a:pPr>
            <a:r>
              <a:rPr lang="de-DE" sz="1600" i="1" kern="0" dirty="0">
                <a:solidFill>
                  <a:schemeClr val="tx1">
                    <a:lumMod val="75000"/>
                    <a:lumOff val="25000"/>
                  </a:schemeClr>
                </a:solidFill>
              </a:rPr>
              <a:t> </a:t>
            </a:r>
          </a:p>
          <a:p>
            <a:pPr marL="57150" indent="0">
              <a:buNone/>
            </a:pPr>
            <a:r>
              <a:rPr lang="de-DE" sz="1600" kern="0" dirty="0">
                <a:solidFill>
                  <a:schemeClr val="tx1">
                    <a:lumMod val="75000"/>
                    <a:lumOff val="25000"/>
                  </a:schemeClr>
                </a:solidFill>
              </a:rPr>
              <a:t>Was fällt Ihnen dazu ein? </a:t>
            </a:r>
          </a:p>
          <a:p>
            <a:pPr marL="57150" indent="0">
              <a:buNone/>
            </a:pPr>
            <a:r>
              <a:rPr lang="de-DE" sz="2000" b="1" kern="0" dirty="0"/>
              <a:t> </a:t>
            </a:r>
          </a:p>
        </p:txBody>
      </p:sp>
      <p:sp>
        <p:nvSpPr>
          <p:cNvPr id="10" name="Rectangle 3"/>
          <p:cNvSpPr txBox="1">
            <a:spLocks noChangeArrowheads="1"/>
          </p:cNvSpPr>
          <p:nvPr/>
        </p:nvSpPr>
        <p:spPr bwMode="auto">
          <a:xfrm>
            <a:off x="4651054" y="1287780"/>
            <a:ext cx="1408539"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t>Thema I</a:t>
            </a:r>
          </a:p>
          <a:p>
            <a:pPr marL="57150" indent="0">
              <a:buNone/>
            </a:pPr>
            <a:r>
              <a:rPr lang="de-DE" sz="1600" i="1" kern="0" dirty="0"/>
              <a:t>Wachsen und Gedeihen</a:t>
            </a:r>
          </a:p>
          <a:p>
            <a:pPr marL="57150" indent="0">
              <a:buNone/>
            </a:pPr>
            <a:endParaRPr lang="de-DE" sz="1600" i="1" kern="0" dirty="0"/>
          </a:p>
          <a:p>
            <a:pPr marL="57150" indent="0">
              <a:buNone/>
            </a:pPr>
            <a:endParaRPr lang="de-DE" sz="1600" i="1" kern="0" dirty="0"/>
          </a:p>
          <a:p>
            <a:pPr marL="57150" indent="0">
              <a:buNone/>
            </a:pPr>
            <a:endParaRPr lang="de-DE" sz="1600" i="1" kern="0" dirty="0"/>
          </a:p>
          <a:p>
            <a:pPr marL="57150" indent="0">
              <a:buNone/>
            </a:pPr>
            <a:r>
              <a:rPr lang="de-DE" sz="2000" b="1" kern="0" dirty="0"/>
              <a:t> </a:t>
            </a:r>
          </a:p>
        </p:txBody>
      </p:sp>
      <p:sp>
        <p:nvSpPr>
          <p:cNvPr id="11" name="Rectangle 3"/>
          <p:cNvSpPr txBox="1">
            <a:spLocks noChangeArrowheads="1"/>
          </p:cNvSpPr>
          <p:nvPr/>
        </p:nvSpPr>
        <p:spPr bwMode="auto">
          <a:xfrm>
            <a:off x="6391518" y="1305142"/>
            <a:ext cx="1408539" cy="9046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t>Thema II</a:t>
            </a:r>
          </a:p>
          <a:p>
            <a:pPr marL="57150" indent="0">
              <a:buNone/>
            </a:pPr>
            <a:r>
              <a:rPr lang="de-DE" sz="1600" i="1" kern="0" dirty="0"/>
              <a:t>Erfahrungen aus Projekten</a:t>
            </a:r>
          </a:p>
          <a:p>
            <a:pPr marL="57150" indent="0">
              <a:buNone/>
            </a:pPr>
            <a:endParaRPr lang="de-DE" sz="1600" i="1" kern="0" dirty="0"/>
          </a:p>
          <a:p>
            <a:pPr marL="57150" indent="0">
              <a:buNone/>
            </a:pPr>
            <a:endParaRPr lang="de-DE" sz="2000" b="1" kern="0" dirty="0"/>
          </a:p>
          <a:p>
            <a:pPr marL="57150" indent="0">
              <a:buNone/>
            </a:pPr>
            <a:r>
              <a:rPr lang="de-DE" sz="2000" b="1" kern="0" dirty="0"/>
              <a:t> </a:t>
            </a:r>
          </a:p>
        </p:txBody>
      </p:sp>
      <p:sp>
        <p:nvSpPr>
          <p:cNvPr id="12" name="Rectangle 3"/>
          <p:cNvSpPr txBox="1">
            <a:spLocks noChangeArrowheads="1"/>
          </p:cNvSpPr>
          <p:nvPr/>
        </p:nvSpPr>
        <p:spPr bwMode="auto">
          <a:xfrm>
            <a:off x="8140393" y="1305142"/>
            <a:ext cx="1531149" cy="752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t>Thema III</a:t>
            </a:r>
          </a:p>
          <a:p>
            <a:pPr marL="57150" indent="0">
              <a:buNone/>
            </a:pPr>
            <a:r>
              <a:rPr lang="de-DE" sz="1600" i="1" kern="0" dirty="0" err="1"/>
              <a:t>Ruheoase</a:t>
            </a:r>
            <a:endParaRPr lang="de-DE" sz="1600" i="1" kern="0" dirty="0"/>
          </a:p>
          <a:p>
            <a:pPr marL="57150" indent="0">
              <a:buNone/>
            </a:pPr>
            <a:endParaRPr lang="de-DE" sz="1600" i="1" kern="0" dirty="0"/>
          </a:p>
          <a:p>
            <a:pPr marL="57150" indent="0">
              <a:buNone/>
            </a:pPr>
            <a:endParaRPr lang="de-DE" sz="1600" i="1" kern="0" dirty="0"/>
          </a:p>
          <a:p>
            <a:pPr marL="57150" indent="0">
              <a:buNone/>
            </a:pPr>
            <a:endParaRPr lang="de-DE" sz="1600" i="1" kern="0" dirty="0">
              <a:latin typeface="Agency FB" panose="020B0503020202020204" pitchFamily="34" charset="0"/>
            </a:endParaRPr>
          </a:p>
          <a:p>
            <a:pPr marL="57150" indent="0">
              <a:buNone/>
            </a:pPr>
            <a:endParaRPr lang="de-DE" sz="2000" b="1" kern="0" dirty="0">
              <a:latin typeface="Agency FB" panose="020B0503020202020204" pitchFamily="34" charset="0"/>
            </a:endParaRPr>
          </a:p>
        </p:txBody>
      </p:sp>
      <p:sp>
        <p:nvSpPr>
          <p:cNvPr id="16" name="Textfeld 15">
            <a:extLst>
              <a:ext uri="{FF2B5EF4-FFF2-40B4-BE49-F238E27FC236}">
                <a16:creationId xmlns:a16="http://schemas.microsoft.com/office/drawing/2014/main" id="{1AA08B8A-000E-CCD5-A843-BB3FDA334A50}"/>
              </a:ext>
            </a:extLst>
          </p:cNvPr>
          <p:cNvSpPr txBox="1"/>
          <p:nvPr/>
        </p:nvSpPr>
        <p:spPr>
          <a:xfrm>
            <a:off x="4765354" y="2310556"/>
            <a:ext cx="1294239" cy="1323439"/>
          </a:xfrm>
          <a:prstGeom prst="rect">
            <a:avLst/>
          </a:prstGeom>
          <a:noFill/>
        </p:spPr>
        <p:txBody>
          <a:bodyPr wrap="square" rtlCol="0">
            <a:spAutoFit/>
          </a:bodyPr>
          <a:lstStyle/>
          <a:p>
            <a:r>
              <a:rPr lang="de-DE" sz="16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Wen oder was haben Sie beim Wachsen zugesehen?</a:t>
            </a:r>
          </a:p>
        </p:txBody>
      </p:sp>
      <p:sp>
        <p:nvSpPr>
          <p:cNvPr id="17" name="Textfeld 16">
            <a:extLst>
              <a:ext uri="{FF2B5EF4-FFF2-40B4-BE49-F238E27FC236}">
                <a16:creationId xmlns:a16="http://schemas.microsoft.com/office/drawing/2014/main" id="{89D86DDC-40C0-D322-E788-437F41BEFB72}"/>
              </a:ext>
            </a:extLst>
          </p:cNvPr>
          <p:cNvSpPr txBox="1"/>
          <p:nvPr/>
        </p:nvSpPr>
        <p:spPr>
          <a:xfrm>
            <a:off x="6390045" y="2307082"/>
            <a:ext cx="1403923" cy="1569660"/>
          </a:xfrm>
          <a:prstGeom prst="rect">
            <a:avLst/>
          </a:prstGeom>
          <a:noFill/>
        </p:spPr>
        <p:txBody>
          <a:bodyPr wrap="square" rtlCol="0">
            <a:spAutoFit/>
          </a:bodyPr>
          <a:lstStyle/>
          <a:p>
            <a:pPr marL="57150"/>
            <a:r>
              <a:rPr lang="de-DE" sz="16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Wie viel Zeit haben Sie in die Pflege Ihres Gartens oder Balkons gesteckt? </a:t>
            </a:r>
          </a:p>
        </p:txBody>
      </p:sp>
      <p:sp>
        <p:nvSpPr>
          <p:cNvPr id="18" name="Textfeld 17">
            <a:extLst>
              <a:ext uri="{FF2B5EF4-FFF2-40B4-BE49-F238E27FC236}">
                <a16:creationId xmlns:a16="http://schemas.microsoft.com/office/drawing/2014/main" id="{8D73A231-11EB-01D1-9A76-7B7253AB469C}"/>
              </a:ext>
            </a:extLst>
          </p:cNvPr>
          <p:cNvSpPr txBox="1"/>
          <p:nvPr/>
        </p:nvSpPr>
        <p:spPr>
          <a:xfrm>
            <a:off x="8140393" y="2313682"/>
            <a:ext cx="1442146" cy="1077218"/>
          </a:xfrm>
          <a:prstGeom prst="rect">
            <a:avLst/>
          </a:prstGeom>
          <a:noFill/>
        </p:spPr>
        <p:txBody>
          <a:bodyPr wrap="square" rtlCol="0">
            <a:spAutoFit/>
          </a:bodyPr>
          <a:lstStyle/>
          <a:p>
            <a:pPr marL="57150" indent="0">
              <a:buNone/>
            </a:pPr>
            <a:r>
              <a:rPr lang="de-DE" sz="16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 können Sie besonders gut entspannen? </a:t>
            </a:r>
          </a:p>
        </p:txBody>
      </p:sp>
      <p:sp>
        <p:nvSpPr>
          <p:cNvPr id="3" name="Pfeil nach rechts 8">
            <a:extLst>
              <a:ext uri="{FF2B5EF4-FFF2-40B4-BE49-F238E27FC236}">
                <a16:creationId xmlns:a16="http://schemas.microsoft.com/office/drawing/2014/main" id="{36ADC654-9F87-2D90-F755-B585C8E32665}"/>
              </a:ext>
            </a:extLst>
          </p:cNvPr>
          <p:cNvSpPr/>
          <p:nvPr/>
        </p:nvSpPr>
        <p:spPr>
          <a:xfrm rot="4186692" flipH="1">
            <a:off x="4829942" y="4541623"/>
            <a:ext cx="1754760" cy="32754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8">
            <a:extLst>
              <a:ext uri="{FF2B5EF4-FFF2-40B4-BE49-F238E27FC236}">
                <a16:creationId xmlns:a16="http://schemas.microsoft.com/office/drawing/2014/main" id="{380C8023-91A2-6FC3-D689-41331CE120F7}"/>
              </a:ext>
            </a:extLst>
          </p:cNvPr>
          <p:cNvSpPr/>
          <p:nvPr/>
        </p:nvSpPr>
        <p:spPr>
          <a:xfrm rot="4186692" flipH="1">
            <a:off x="6698619" y="4627882"/>
            <a:ext cx="1570910" cy="32754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8">
            <a:extLst>
              <a:ext uri="{FF2B5EF4-FFF2-40B4-BE49-F238E27FC236}">
                <a16:creationId xmlns:a16="http://schemas.microsoft.com/office/drawing/2014/main" id="{299011B2-3E8A-5B8E-E0E9-207D5AFB67FC}"/>
              </a:ext>
            </a:extLst>
          </p:cNvPr>
          <p:cNvSpPr/>
          <p:nvPr/>
        </p:nvSpPr>
        <p:spPr>
          <a:xfrm rot="4186692" flipH="1">
            <a:off x="8089914" y="4366699"/>
            <a:ext cx="2101392" cy="32754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54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graphicFrame>
        <p:nvGraphicFramePr>
          <p:cNvPr id="4" name="Diagramm 3"/>
          <p:cNvGraphicFramePr/>
          <p:nvPr>
            <p:extLst>
              <p:ext uri="{D42A27DB-BD31-4B8C-83A1-F6EECF244321}">
                <p14:modId xmlns:p14="http://schemas.microsoft.com/office/powerpoint/2010/main" val="843015330"/>
              </p:ext>
            </p:extLst>
          </p:nvPr>
        </p:nvGraphicFramePr>
        <p:xfrm>
          <a:off x="1295400" y="1334493"/>
          <a:ext cx="9198429" cy="4386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2166256" y="1219200"/>
            <a:ext cx="8882743"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3"/>
          <p:cNvSpPr txBox="1">
            <a:spLocks noChangeArrowheads="1"/>
          </p:cNvSpPr>
          <p:nvPr/>
        </p:nvSpPr>
        <p:spPr bwMode="auto">
          <a:xfrm>
            <a:off x="2351313" y="1242164"/>
            <a:ext cx="8142515" cy="4244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solidFill>
                  <a:schemeClr val="tx1">
                    <a:lumMod val="75000"/>
                    <a:lumOff val="25000"/>
                  </a:schemeClr>
                </a:solidFill>
              </a:rPr>
              <a:t>Ausklang, Abschluss</a:t>
            </a:r>
          </a:p>
          <a:p>
            <a:pPr marL="400050">
              <a:buFont typeface="Arial" panose="020B0604020202020204" pitchFamily="34" charset="0"/>
              <a:buChar char="•"/>
            </a:pPr>
            <a:r>
              <a:rPr lang="de-DE" kern="0" dirty="0">
                <a:solidFill>
                  <a:schemeClr val="tx1">
                    <a:lumMod val="75000"/>
                    <a:lumOff val="25000"/>
                  </a:schemeClr>
                </a:solidFill>
              </a:rPr>
              <a:t>10 min vor Sitzungsende Ende ankündigen</a:t>
            </a:r>
          </a:p>
          <a:p>
            <a:pPr marL="400050">
              <a:buFont typeface="Arial" panose="020B0604020202020204" pitchFamily="34" charset="0"/>
              <a:buChar char="•"/>
            </a:pPr>
            <a:r>
              <a:rPr lang="de-DE" kern="0" dirty="0">
                <a:solidFill>
                  <a:schemeClr val="tx1">
                    <a:lumMod val="75000"/>
                    <a:lumOff val="25000"/>
                  </a:schemeClr>
                </a:solidFill>
              </a:rPr>
              <a:t>Zusammenfassung, wo die Reise hinging, und was auf dem Ausflug „erlebt“ wurde</a:t>
            </a:r>
          </a:p>
          <a:p>
            <a:pPr marL="400050">
              <a:buFont typeface="Arial" panose="020B0604020202020204" pitchFamily="34" charset="0"/>
              <a:buChar char="•"/>
            </a:pPr>
            <a:r>
              <a:rPr lang="de-DE" kern="0" dirty="0">
                <a:solidFill>
                  <a:schemeClr val="tx1">
                    <a:lumMod val="75000"/>
                    <a:lumOff val="25000"/>
                  </a:schemeClr>
                </a:solidFill>
              </a:rPr>
              <a:t>Dankbarkeit, Wertschätzung ausdrücken</a:t>
            </a:r>
          </a:p>
          <a:p>
            <a:pPr marL="400050">
              <a:buFont typeface="Arial" panose="020B0604020202020204" pitchFamily="34" charset="0"/>
              <a:buChar char="•"/>
            </a:pPr>
            <a:r>
              <a:rPr lang="de-DE" kern="0" dirty="0">
                <a:solidFill>
                  <a:schemeClr val="tx1">
                    <a:lumMod val="75000"/>
                    <a:lumOff val="25000"/>
                  </a:schemeClr>
                </a:solidFill>
              </a:rPr>
              <a:t>„Wie geht es Ihnen jetzt?“</a:t>
            </a:r>
          </a:p>
          <a:p>
            <a:pPr marL="400050">
              <a:buFont typeface="Arial" panose="020B0604020202020204" pitchFamily="34" charset="0"/>
              <a:buChar char="•"/>
            </a:pPr>
            <a:r>
              <a:rPr lang="de-DE" kern="0" dirty="0">
                <a:solidFill>
                  <a:schemeClr val="tx1">
                    <a:lumMod val="75000"/>
                    <a:lumOff val="25000"/>
                  </a:schemeClr>
                </a:solidFill>
              </a:rPr>
              <a:t>Themenbewertung</a:t>
            </a:r>
          </a:p>
          <a:p>
            <a:pPr marL="400050">
              <a:buFont typeface="Arial" panose="020B0604020202020204" pitchFamily="34" charset="0"/>
              <a:buChar char="•"/>
            </a:pPr>
            <a:r>
              <a:rPr lang="de-DE" kern="0" dirty="0">
                <a:solidFill>
                  <a:schemeClr val="tx1">
                    <a:lumMod val="75000"/>
                    <a:lumOff val="25000"/>
                  </a:schemeClr>
                </a:solidFill>
              </a:rPr>
              <a:t>Ausblick auf das nächste Treffen</a:t>
            </a:r>
          </a:p>
          <a:p>
            <a:pPr marL="400050">
              <a:buFont typeface="Arial" panose="020B0604020202020204" pitchFamily="34" charset="0"/>
              <a:buChar char="•"/>
            </a:pPr>
            <a:r>
              <a:rPr lang="de-DE" kern="0" dirty="0">
                <a:solidFill>
                  <a:schemeClr val="tx1">
                    <a:lumMod val="75000"/>
                    <a:lumOff val="25000"/>
                  </a:schemeClr>
                </a:solidFill>
              </a:rPr>
              <a:t>Abschied</a:t>
            </a:r>
          </a:p>
        </p:txBody>
      </p:sp>
      <p:pic>
        <p:nvPicPr>
          <p:cNvPr id="8" name="Grafik 7" descr="Winkegeste mit einfarbiger Füllung">
            <a:extLst>
              <a:ext uri="{FF2B5EF4-FFF2-40B4-BE49-F238E27FC236}">
                <a16:creationId xmlns:a16="http://schemas.microsoft.com/office/drawing/2014/main" id="{7E3E3684-95CE-489D-E3E7-65B9EBB45B9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601200" y="4687293"/>
            <a:ext cx="914400" cy="914400"/>
          </a:xfrm>
          <a:prstGeom prst="rect">
            <a:avLst/>
          </a:prstGeom>
        </p:spPr>
      </p:pic>
    </p:spTree>
    <p:extLst>
      <p:ext uri="{BB962C8B-B14F-4D97-AF65-F5344CB8AC3E}">
        <p14:creationId xmlns:p14="http://schemas.microsoft.com/office/powerpoint/2010/main" val="314413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p:cNvGraphicFramePr/>
          <p:nvPr>
            <p:extLst>
              <p:ext uri="{D42A27DB-BD31-4B8C-83A1-F6EECF244321}">
                <p14:modId xmlns:p14="http://schemas.microsoft.com/office/powerpoint/2010/main" val="4103088577"/>
              </p:ext>
            </p:extLst>
          </p:nvPr>
        </p:nvGraphicFramePr>
        <p:xfrm>
          <a:off x="1295400" y="1334493"/>
          <a:ext cx="9198429" cy="4386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hteck 11"/>
          <p:cNvSpPr/>
          <p:nvPr/>
        </p:nvSpPr>
        <p:spPr>
          <a:xfrm>
            <a:off x="2166256" y="1219200"/>
            <a:ext cx="8882743"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sp>
        <p:nvSpPr>
          <p:cNvPr id="8" name="Rectangle 3"/>
          <p:cNvSpPr txBox="1">
            <a:spLocks noChangeArrowheads="1"/>
          </p:cNvSpPr>
          <p:nvPr/>
        </p:nvSpPr>
        <p:spPr bwMode="auto">
          <a:xfrm>
            <a:off x="6025243" y="2258855"/>
            <a:ext cx="5339442" cy="3975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28850" lvl="5" indent="0">
              <a:buNone/>
            </a:pPr>
            <a:r>
              <a:rPr lang="de-DE" sz="2200" kern="0" dirty="0">
                <a:solidFill>
                  <a:schemeClr val="tx1">
                    <a:lumMod val="75000"/>
                    <a:lumOff val="25000"/>
                  </a:schemeClr>
                </a:solidFill>
                <a:latin typeface="Calibri" panose="020F0502020204030204" pitchFamily="34" charset="0"/>
                <a:cs typeface="Calibri" panose="020F0502020204030204" pitchFamily="34" charset="0"/>
              </a:rPr>
              <a:t>Bewertung des Themas: </a:t>
            </a:r>
          </a:p>
          <a:p>
            <a:pPr marL="2228850" lvl="5" indent="0">
              <a:buNone/>
            </a:pPr>
            <a:r>
              <a:rPr lang="de-DE" sz="2200" kern="0" dirty="0">
                <a:solidFill>
                  <a:schemeClr val="tx1">
                    <a:lumMod val="75000"/>
                    <a:lumOff val="25000"/>
                  </a:schemeClr>
                </a:solidFill>
                <a:latin typeface="Calibri" panose="020F0502020204030204" pitchFamily="34" charset="0"/>
                <a:cs typeface="Calibri" panose="020F0502020204030204" pitchFamily="34" charset="0"/>
              </a:rPr>
              <a:t>Gesamturteil über Inhalte, inklusive Fotos, Fragen, …</a:t>
            </a:r>
          </a:p>
        </p:txBody>
      </p:sp>
      <p:pic>
        <p:nvPicPr>
          <p:cNvPr id="9" name="Grafik 8" descr="Q:\Literatur und Medien\App-Dummies\App-Dummy-Garten_2020_10_30\22.png"/>
          <p:cNvPicPr/>
          <p:nvPr/>
        </p:nvPicPr>
        <p:blipFill rotWithShape="1">
          <a:blip r:embed="rId8" cstate="print">
            <a:extLst>
              <a:ext uri="{28A0092B-C50C-407E-A947-70E740481C1C}">
                <a14:useLocalDpi xmlns:a14="http://schemas.microsoft.com/office/drawing/2010/main" val="0"/>
              </a:ext>
            </a:extLst>
          </a:blip>
          <a:srcRect l="-3589" t="-1128" r="-3589" b="-3660"/>
          <a:stretch/>
        </p:blipFill>
        <p:spPr bwMode="auto">
          <a:xfrm>
            <a:off x="2391768" y="1752599"/>
            <a:ext cx="5761631" cy="4001493"/>
          </a:xfrm>
          <a:prstGeom prst="rect">
            <a:avLst/>
          </a:prstGeom>
          <a:noFill/>
          <a:ln>
            <a:noFill/>
          </a:ln>
        </p:spPr>
      </p:pic>
      <p:sp>
        <p:nvSpPr>
          <p:cNvPr id="10" name="Rectangle 2"/>
          <p:cNvSpPr txBox="1">
            <a:spLocks noChangeArrowheads="1"/>
          </p:cNvSpPr>
          <p:nvPr/>
        </p:nvSpPr>
        <p:spPr bwMode="auto">
          <a:xfrm>
            <a:off x="2514600" y="1131050"/>
            <a:ext cx="4828173" cy="7096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4C4C4C"/>
                </a:solidFill>
                <a:latin typeface="Calibri" panose="020F0502020204030204" pitchFamily="34" charset="0"/>
                <a:ea typeface="Calibri" panose="020F0502020204030204" pitchFamily="34" charset="0"/>
                <a:cs typeface="Calibri" panose="020F0502020204030204" pitchFamily="34" charset="0"/>
              </a:defRPr>
            </a:lvl1pPr>
            <a:lvl2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Aft>
                <a:spcPts val="600"/>
              </a:spcAft>
            </a:pPr>
            <a:r>
              <a:rPr lang="de-DE" sz="2400" kern="0" dirty="0"/>
              <a:t>Themenbewertung</a:t>
            </a:r>
            <a:endParaRPr lang="de-DE" sz="2200" kern="0" dirty="0"/>
          </a:p>
        </p:txBody>
      </p:sp>
    </p:spTree>
    <p:extLst>
      <p:ext uri="{BB962C8B-B14F-4D97-AF65-F5344CB8AC3E}">
        <p14:creationId xmlns:p14="http://schemas.microsoft.com/office/powerpoint/2010/main" val="976959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 4: Take-Home-Message</a:t>
            </a:r>
          </a:p>
        </p:txBody>
      </p:sp>
      <p:sp>
        <p:nvSpPr>
          <p:cNvPr id="4" name="Horizontales Scrollen 3"/>
          <p:cNvSpPr/>
          <p:nvPr/>
        </p:nvSpPr>
        <p:spPr>
          <a:xfrm>
            <a:off x="1676400" y="838200"/>
            <a:ext cx="8305800" cy="5257800"/>
          </a:xfrm>
          <a:prstGeom prst="horizontalScroll">
            <a:avLst/>
          </a:prstGeom>
          <a:solidFill>
            <a:srgbClr val="FAF0CA"/>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Die </a:t>
            </a:r>
            <a:r>
              <a:rPr lang="de-DE" sz="2400"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2400" dirty="0">
                <a:solidFill>
                  <a:schemeClr val="tx1">
                    <a:lumMod val="75000"/>
                    <a:lumOff val="25000"/>
                  </a:schemeClr>
                </a:solidFill>
                <a:latin typeface="Calibri" panose="020F0502020204030204" pitchFamily="34" charset="0"/>
                <a:cs typeface="Calibri" panose="020F0502020204030204" pitchFamily="34" charset="0"/>
              </a:rPr>
              <a:t>-App soll den </a:t>
            </a:r>
            <a:r>
              <a:rPr lang="de-DE" sz="2400" b="1" dirty="0">
                <a:solidFill>
                  <a:schemeClr val="tx1">
                    <a:lumMod val="75000"/>
                    <a:lumOff val="25000"/>
                  </a:schemeClr>
                </a:solidFill>
                <a:latin typeface="Calibri" panose="020F0502020204030204" pitchFamily="34" charset="0"/>
                <a:cs typeface="Calibri" panose="020F0502020204030204" pitchFamily="34" charset="0"/>
              </a:rPr>
              <a:t>Austausch über das Leben </a:t>
            </a:r>
            <a:r>
              <a:rPr lang="de-DE" sz="2400" dirty="0">
                <a:solidFill>
                  <a:schemeClr val="tx1">
                    <a:lumMod val="75000"/>
                    <a:lumOff val="25000"/>
                  </a:schemeClr>
                </a:solidFill>
                <a:latin typeface="Calibri" panose="020F0502020204030204" pitchFamily="34" charset="0"/>
                <a:cs typeface="Calibri" panose="020F0502020204030204" pitchFamily="34" charset="0"/>
              </a:rPr>
              <a:t>unterstützen (Erinnerungen, Anekdoten, Erfahrungen)</a:t>
            </a:r>
          </a:p>
          <a:p>
            <a:pPr marL="357188" indent="-357188">
              <a:buFont typeface="Wingdings" panose="05000000000000000000" pitchFamily="2" charset="2"/>
              <a:buChar char="v"/>
            </a:pPr>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57188" indent="-357188">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Als </a:t>
            </a:r>
            <a:r>
              <a:rPr lang="de-DE" sz="2400" b="1" dirty="0">
                <a:solidFill>
                  <a:schemeClr val="tx1">
                    <a:lumMod val="75000"/>
                    <a:lumOff val="25000"/>
                  </a:schemeClr>
                </a:solidFill>
                <a:latin typeface="Calibri" panose="020F0502020204030204" pitchFamily="34" charset="0"/>
                <a:cs typeface="Calibri" panose="020F0502020204030204" pitchFamily="34" charset="0"/>
              </a:rPr>
              <a:t>Begleitung</a:t>
            </a:r>
            <a:r>
              <a:rPr lang="de-DE" sz="2400" dirty="0">
                <a:solidFill>
                  <a:schemeClr val="tx1">
                    <a:lumMod val="75000"/>
                    <a:lumOff val="25000"/>
                  </a:schemeClr>
                </a:solidFill>
                <a:latin typeface="Calibri" panose="020F0502020204030204" pitchFamily="34" charset="0"/>
                <a:cs typeface="Calibri" panose="020F0502020204030204" pitchFamily="34" charset="0"/>
              </a:rPr>
              <a:t> nimmt man zur Gesprächsgestaltung </a:t>
            </a:r>
            <a:r>
              <a:rPr lang="de-DE" sz="2400" b="1" dirty="0">
                <a:solidFill>
                  <a:schemeClr val="tx1">
                    <a:lumMod val="75000"/>
                    <a:lumOff val="25000"/>
                  </a:schemeClr>
                </a:solidFill>
                <a:latin typeface="Calibri" panose="020F0502020204030204" pitchFamily="34" charset="0"/>
                <a:cs typeface="Calibri" panose="020F0502020204030204" pitchFamily="34" charset="0"/>
              </a:rPr>
              <a:t>verschiedene Rollen </a:t>
            </a:r>
            <a:r>
              <a:rPr lang="de-DE" sz="2400" dirty="0">
                <a:solidFill>
                  <a:schemeClr val="tx1">
                    <a:lumMod val="75000"/>
                    <a:lumOff val="25000"/>
                  </a:schemeClr>
                </a:solidFill>
                <a:latin typeface="Calibri" panose="020F0502020204030204" pitchFamily="34" charset="0"/>
                <a:cs typeface="Calibri" panose="020F0502020204030204" pitchFamily="34" charset="0"/>
              </a:rPr>
              <a:t>ein (Gastgeber*in, Planer*in, Gesprächspartner*in)</a:t>
            </a:r>
          </a:p>
          <a:p>
            <a:pPr marL="357188" indent="-357188">
              <a:buFont typeface="Wingdings" panose="05000000000000000000" pitchFamily="2" charset="2"/>
              <a:buChar char="v"/>
            </a:pPr>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57188" indent="-357188">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In der BaSeTaLK-App befinden sich </a:t>
            </a:r>
            <a:r>
              <a:rPr lang="de-DE" sz="2400" b="1" dirty="0">
                <a:solidFill>
                  <a:schemeClr val="tx1">
                    <a:lumMod val="75000"/>
                    <a:lumOff val="25000"/>
                  </a:schemeClr>
                </a:solidFill>
                <a:latin typeface="Calibri" panose="020F0502020204030204" pitchFamily="34" charset="0"/>
                <a:cs typeface="Calibri" panose="020F0502020204030204" pitchFamily="34" charset="0"/>
              </a:rPr>
              <a:t>Gesprächsimpulse</a:t>
            </a:r>
            <a:r>
              <a:rPr lang="de-DE" sz="2400" dirty="0">
                <a:solidFill>
                  <a:schemeClr val="tx1">
                    <a:lumMod val="75000"/>
                    <a:lumOff val="25000"/>
                  </a:schemeClr>
                </a:solidFill>
                <a:latin typeface="Calibri" panose="020F0502020204030204" pitchFamily="34" charset="0"/>
                <a:cs typeface="Calibri" panose="020F0502020204030204" pitchFamily="34" charset="0"/>
              </a:rPr>
              <a:t> </a:t>
            </a:r>
            <a:r>
              <a:rPr lang="de-DE" sz="2400" b="1" dirty="0">
                <a:solidFill>
                  <a:schemeClr val="tx1">
                    <a:lumMod val="75000"/>
                    <a:lumOff val="25000"/>
                  </a:schemeClr>
                </a:solidFill>
                <a:latin typeface="Calibri" panose="020F0502020204030204" pitchFamily="34" charset="0"/>
                <a:cs typeface="Calibri" panose="020F0502020204030204" pitchFamily="34" charset="0"/>
              </a:rPr>
              <a:t>hinter </a:t>
            </a:r>
            <a:r>
              <a:rPr lang="de-DE" sz="2400" dirty="0">
                <a:solidFill>
                  <a:schemeClr val="tx1">
                    <a:lumMod val="75000"/>
                    <a:lumOff val="25000"/>
                  </a:schemeClr>
                </a:solidFill>
                <a:latin typeface="Calibri" panose="020F0502020204030204" pitchFamily="34" charset="0"/>
                <a:cs typeface="Calibri" panose="020F0502020204030204" pitchFamily="34" charset="0"/>
              </a:rPr>
              <a:t>den</a:t>
            </a:r>
            <a:r>
              <a:rPr lang="de-DE" sz="2400" b="1" dirty="0">
                <a:solidFill>
                  <a:schemeClr val="tx1">
                    <a:lumMod val="75000"/>
                    <a:lumOff val="25000"/>
                  </a:schemeClr>
                </a:solidFill>
                <a:latin typeface="Calibri" panose="020F0502020204030204" pitchFamily="34" charset="0"/>
                <a:cs typeface="Calibri" panose="020F0502020204030204" pitchFamily="34" charset="0"/>
              </a:rPr>
              <a:t> Symbolen </a:t>
            </a:r>
            <a:r>
              <a:rPr lang="de-DE" sz="2400" dirty="0">
                <a:solidFill>
                  <a:schemeClr val="tx1">
                    <a:lumMod val="75000"/>
                    <a:lumOff val="25000"/>
                  </a:schemeClr>
                </a:solidFill>
                <a:latin typeface="Calibri" panose="020F0502020204030204" pitchFamily="34" charset="0"/>
                <a:cs typeface="Calibri" panose="020F0502020204030204" pitchFamily="34" charset="0"/>
              </a:rPr>
              <a:t>„Geschenk“ und „Sprechblase“ </a:t>
            </a:r>
            <a:br>
              <a:rPr lang="de-DE" sz="2400" dirty="0">
                <a:solidFill>
                  <a:schemeClr val="tx1">
                    <a:lumMod val="75000"/>
                    <a:lumOff val="25000"/>
                  </a:schemeClr>
                </a:solidFill>
                <a:latin typeface="Calibri" panose="020F0502020204030204" pitchFamily="34" charset="0"/>
                <a:cs typeface="Calibri" panose="020F0502020204030204" pitchFamily="34" charset="0"/>
              </a:rPr>
            </a:br>
            <a:r>
              <a:rPr lang="de-DE" sz="2400" dirty="0">
                <a:solidFill>
                  <a:schemeClr val="tx1">
                    <a:lumMod val="75000"/>
                    <a:lumOff val="25000"/>
                  </a:schemeClr>
                </a:solidFill>
                <a:latin typeface="Calibri" panose="020F0502020204030204" pitchFamily="34" charset="0"/>
                <a:cs typeface="Calibri" panose="020F0502020204030204" pitchFamily="34" charset="0"/>
              </a:rPr>
              <a:t>(Fotos, Fragen, Hörbeiträge, Quiz)</a:t>
            </a:r>
          </a:p>
        </p:txBody>
      </p:sp>
    </p:spTree>
    <p:extLst>
      <p:ext uri="{BB962C8B-B14F-4D97-AF65-F5344CB8AC3E}">
        <p14:creationId xmlns:p14="http://schemas.microsoft.com/office/powerpoint/2010/main" val="287857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Verzögerung 7"/>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lussdiagramm: Verzögerung 8"/>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lumMod val="75000"/>
                    <a:lumOff val="25000"/>
                  </a:schemeClr>
                </a:solidFill>
                <a:latin typeface="Calibri" panose="020F0502020204030204" pitchFamily="34" charset="0"/>
                <a:cs typeface="Calibri" panose="020F0502020204030204" pitchFamily="34" charset="0"/>
              </a:rPr>
              <a:t>Modul 4</a:t>
            </a:r>
            <a:br>
              <a:rPr lang="de-DE" sz="3600" dirty="0">
                <a:solidFill>
                  <a:schemeClr val="tx1">
                    <a:lumMod val="75000"/>
                    <a:lumOff val="25000"/>
                  </a:schemeClr>
                </a:solidFill>
                <a:latin typeface="Calibri" panose="020F0502020204030204" pitchFamily="34" charset="0"/>
                <a:cs typeface="Calibri" panose="020F0502020204030204" pitchFamily="34" charset="0"/>
              </a:rPr>
            </a:br>
            <a:r>
              <a:rPr lang="de-DE" sz="3600" b="1" dirty="0">
                <a:solidFill>
                  <a:schemeClr val="tx1">
                    <a:lumMod val="75000"/>
                    <a:lumOff val="25000"/>
                  </a:schemeClr>
                </a:solidFill>
                <a:latin typeface="Calibri" panose="020F0502020204030204" pitchFamily="34" charset="0"/>
                <a:cs typeface="Calibri" panose="020F0502020204030204" pitchFamily="34" charset="0"/>
              </a:rPr>
              <a:t>Wie gestalte ich Biographie-Gespräche?</a:t>
            </a:r>
          </a:p>
        </p:txBody>
      </p:sp>
      <p:pic>
        <p:nvPicPr>
          <p:cNvPr id="6" name="img706306" descr="cid:71f14b9a-556c-47d7-90f2-d965836196fe"/>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86100"/>
            <a:ext cx="685800" cy="685800"/>
          </a:xfrm>
          <a:prstGeom prst="rect">
            <a:avLst/>
          </a:prstGeom>
          <a:noFill/>
          <a:ln>
            <a:noFill/>
          </a:ln>
        </p:spPr>
      </p:pic>
    </p:spTree>
    <p:extLst>
      <p:ext uri="{BB962C8B-B14F-4D97-AF65-F5344CB8AC3E}">
        <p14:creationId xmlns:p14="http://schemas.microsoft.com/office/powerpoint/2010/main" val="37987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6392726" y="1906183"/>
            <a:ext cx="4808674" cy="4136571"/>
          </a:xfrm>
          <a:prstGeom prst="roundRect">
            <a:avLst/>
          </a:prstGeom>
          <a:solidFill>
            <a:srgbClr val="8CC061">
              <a:alpha val="60000"/>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lgn="ctr">
              <a:buNone/>
            </a:pPr>
            <a:r>
              <a:rPr lang="de-DE" sz="2400" b="1" kern="0" dirty="0">
                <a:solidFill>
                  <a:schemeClr val="tx1">
                    <a:lumMod val="75000"/>
                    <a:lumOff val="25000"/>
                  </a:schemeClr>
                </a:solidFill>
              </a:rPr>
              <a:t>Welche Impulse bietet die App?</a:t>
            </a:r>
          </a:p>
          <a:p>
            <a:pPr marL="57150" indent="0" algn="ctr">
              <a:buNone/>
            </a:pPr>
            <a:endParaRPr lang="de-DE" sz="2400" b="1" kern="0" dirty="0">
              <a:solidFill>
                <a:schemeClr val="tx1">
                  <a:lumMod val="75000"/>
                  <a:lumOff val="25000"/>
                </a:schemeClr>
              </a:solidFill>
            </a:endParaRPr>
          </a:p>
          <a:p>
            <a:pPr lvl="1">
              <a:lnSpc>
                <a:spcPct val="150000"/>
              </a:lnSpc>
              <a:buFont typeface="Arial" panose="020B0604020202020204" pitchFamily="34" charset="0"/>
              <a:buChar char="•"/>
            </a:pPr>
            <a:r>
              <a:rPr lang="de-DE" sz="2400" kern="0" dirty="0">
                <a:solidFill>
                  <a:schemeClr val="tx1">
                    <a:lumMod val="75000"/>
                    <a:lumOff val="25000"/>
                  </a:schemeClr>
                </a:solidFill>
              </a:rPr>
              <a:t>Fotos</a:t>
            </a:r>
          </a:p>
          <a:p>
            <a:pPr lvl="1">
              <a:lnSpc>
                <a:spcPct val="150000"/>
              </a:lnSpc>
              <a:buFont typeface="Arial" panose="020B0604020202020204" pitchFamily="34" charset="0"/>
              <a:buChar char="•"/>
            </a:pPr>
            <a:r>
              <a:rPr lang="de-DE" sz="2400" kern="0" dirty="0">
                <a:solidFill>
                  <a:schemeClr val="tx1">
                    <a:lumMod val="75000"/>
                    <a:lumOff val="25000"/>
                  </a:schemeClr>
                </a:solidFill>
              </a:rPr>
              <a:t>Fragen</a:t>
            </a:r>
          </a:p>
          <a:p>
            <a:pPr lvl="1">
              <a:lnSpc>
                <a:spcPct val="150000"/>
              </a:lnSpc>
              <a:buFont typeface="Arial" panose="020B0604020202020204" pitchFamily="34" charset="0"/>
              <a:buChar char="•"/>
            </a:pPr>
            <a:r>
              <a:rPr lang="de-DE" sz="2400" kern="0" dirty="0">
                <a:solidFill>
                  <a:schemeClr val="tx1">
                    <a:lumMod val="75000"/>
                    <a:lumOff val="25000"/>
                  </a:schemeClr>
                </a:solidFill>
              </a:rPr>
              <a:t>Hörbeiträge</a:t>
            </a:r>
          </a:p>
          <a:p>
            <a:pPr lvl="1">
              <a:lnSpc>
                <a:spcPct val="150000"/>
              </a:lnSpc>
              <a:buFont typeface="Arial" panose="020B0604020202020204" pitchFamily="34" charset="0"/>
              <a:buChar char="•"/>
            </a:pPr>
            <a:r>
              <a:rPr lang="de-DE" sz="2400" kern="0" dirty="0">
                <a:solidFill>
                  <a:schemeClr val="tx1">
                    <a:lumMod val="75000"/>
                    <a:lumOff val="25000"/>
                  </a:schemeClr>
                </a:solidFill>
              </a:rPr>
              <a:t>Quiz</a:t>
            </a:r>
            <a:r>
              <a:rPr lang="de-DE" kern="0" dirty="0"/>
              <a:t>	</a:t>
            </a:r>
          </a:p>
          <a:p>
            <a:pPr marL="457200" lvl="1" indent="0">
              <a:buNone/>
            </a:pPr>
            <a:endParaRPr lang="de-DE" kern="0" dirty="0"/>
          </a:p>
          <a:p>
            <a:pPr marL="457200" lvl="1" indent="0">
              <a:buNone/>
            </a:pPr>
            <a:r>
              <a:rPr lang="de-DE" kern="0" dirty="0"/>
              <a:t>	</a:t>
            </a:r>
          </a:p>
        </p:txBody>
      </p:sp>
      <p:sp>
        <p:nvSpPr>
          <p:cNvPr id="2" name="Titel 1"/>
          <p:cNvSpPr>
            <a:spLocks noGrp="1"/>
          </p:cNvSpPr>
          <p:nvPr>
            <p:ph type="title"/>
          </p:nvPr>
        </p:nvSpPr>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sp>
        <p:nvSpPr>
          <p:cNvPr id="4" name="Rectangle 3"/>
          <p:cNvSpPr txBox="1">
            <a:spLocks noChangeArrowheads="1"/>
          </p:cNvSpPr>
          <p:nvPr/>
        </p:nvSpPr>
        <p:spPr bwMode="auto">
          <a:xfrm>
            <a:off x="990601" y="1927954"/>
            <a:ext cx="4808674" cy="4114800"/>
          </a:xfrm>
          <a:prstGeom prst="roundRect">
            <a:avLst/>
          </a:prstGeom>
          <a:solidFill>
            <a:srgbClr val="8CC061">
              <a:alpha val="60000"/>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lgn="ctr">
              <a:buNone/>
            </a:pPr>
            <a:r>
              <a:rPr lang="de-DE" sz="2400" b="1" kern="0" dirty="0">
                <a:solidFill>
                  <a:schemeClr val="tx1">
                    <a:lumMod val="75000"/>
                    <a:lumOff val="25000"/>
                  </a:schemeClr>
                </a:solidFill>
              </a:rPr>
              <a:t>Was ist das Konzept der App?</a:t>
            </a:r>
          </a:p>
          <a:p>
            <a:pPr marL="57150" indent="0" algn="ctr">
              <a:buNone/>
            </a:pPr>
            <a:endParaRPr lang="de-DE" sz="2400" kern="0" dirty="0">
              <a:solidFill>
                <a:schemeClr val="tx1">
                  <a:lumMod val="75000"/>
                  <a:lumOff val="25000"/>
                </a:schemeClr>
              </a:solidFill>
            </a:endParaRPr>
          </a:p>
          <a:p>
            <a:pPr>
              <a:buFont typeface="Arial" panose="020B0604020202020204" pitchFamily="34" charset="0"/>
              <a:buChar char="•"/>
            </a:pPr>
            <a:r>
              <a:rPr lang="de-DE" sz="2400" kern="0" dirty="0">
                <a:solidFill>
                  <a:schemeClr val="tx1">
                    <a:lumMod val="75000"/>
                    <a:lumOff val="25000"/>
                  </a:schemeClr>
                </a:solidFill>
              </a:rPr>
              <a:t>Austausch zu…</a:t>
            </a:r>
          </a:p>
          <a:p>
            <a:pPr marL="457200" lvl="1" indent="0">
              <a:buNone/>
            </a:pPr>
            <a:r>
              <a:rPr lang="de-DE" sz="2400" kern="0" dirty="0">
                <a:solidFill>
                  <a:schemeClr val="tx1">
                    <a:lumMod val="75000"/>
                    <a:lumOff val="25000"/>
                  </a:schemeClr>
                </a:solidFill>
              </a:rPr>
              <a:t>...Erinnerungen</a:t>
            </a:r>
          </a:p>
          <a:p>
            <a:pPr marL="457200" lvl="1" indent="0">
              <a:buNone/>
            </a:pPr>
            <a:r>
              <a:rPr lang="de-DE" sz="2400" kern="0" dirty="0">
                <a:solidFill>
                  <a:schemeClr val="tx1">
                    <a:lumMod val="75000"/>
                    <a:lumOff val="25000"/>
                  </a:schemeClr>
                </a:solidFill>
              </a:rPr>
              <a:t>…aktuellen Lebenssituationen</a:t>
            </a:r>
          </a:p>
          <a:p>
            <a:pPr marL="457200" lvl="1" indent="0">
              <a:buNone/>
            </a:pPr>
            <a:r>
              <a:rPr lang="de-DE" sz="2400" kern="0" dirty="0">
                <a:solidFill>
                  <a:schemeClr val="tx1">
                    <a:lumMod val="75000"/>
                    <a:lumOff val="25000"/>
                  </a:schemeClr>
                </a:solidFill>
              </a:rPr>
              <a:t>…Perspektiven</a:t>
            </a:r>
          </a:p>
          <a:p>
            <a:pPr>
              <a:buFont typeface="Arial" panose="020B0604020202020204" pitchFamily="34" charset="0"/>
              <a:buChar char="•"/>
            </a:pPr>
            <a:r>
              <a:rPr lang="de-DE" sz="2400" kern="0" dirty="0">
                <a:solidFill>
                  <a:schemeClr val="tx1">
                    <a:lumMod val="75000"/>
                    <a:lumOff val="25000"/>
                  </a:schemeClr>
                </a:solidFill>
              </a:rPr>
              <a:t>15 Orte geben Anlässe zu virtuellen Ausflügen</a:t>
            </a:r>
          </a:p>
          <a:p>
            <a:pPr marL="457200" lvl="1" indent="0">
              <a:buNone/>
            </a:pPr>
            <a:r>
              <a:rPr lang="de-DE" kern="0" dirty="0"/>
              <a:t>	</a:t>
            </a:r>
          </a:p>
          <a:p>
            <a:pPr marL="457200" lvl="1" indent="0">
              <a:buNone/>
            </a:pPr>
            <a:endParaRPr lang="de-DE" kern="0" dirty="0"/>
          </a:p>
          <a:p>
            <a:pPr marL="457200" lvl="1" indent="0">
              <a:buNone/>
            </a:pPr>
            <a:r>
              <a:rPr lang="de-DE" kern="0" dirty="0"/>
              <a:t>	</a:t>
            </a:r>
          </a:p>
        </p:txBody>
      </p:sp>
      <p:pic>
        <p:nvPicPr>
          <p:cNvPr id="6" name="Grafik 5" descr="Bilder mit einfarbiger Füllung">
            <a:extLst>
              <a:ext uri="{FF2B5EF4-FFF2-40B4-BE49-F238E27FC236}">
                <a16:creationId xmlns:a16="http://schemas.microsoft.com/office/drawing/2014/main" id="{BF7C1895-0675-4536-708D-C9ECECCDF9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48874" y="3016183"/>
            <a:ext cx="483948" cy="483948"/>
          </a:xfrm>
          <a:prstGeom prst="rect">
            <a:avLst/>
          </a:prstGeom>
        </p:spPr>
      </p:pic>
      <p:pic>
        <p:nvPicPr>
          <p:cNvPr id="7" name="Grafik 6" descr="Fragen mit einfarbiger Füllung">
            <a:extLst>
              <a:ext uri="{FF2B5EF4-FFF2-40B4-BE49-F238E27FC236}">
                <a16:creationId xmlns:a16="http://schemas.microsoft.com/office/drawing/2014/main" id="{40F51277-EFD5-BB9F-5447-1309C62605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7752" y="3685575"/>
            <a:ext cx="508000" cy="508000"/>
          </a:xfrm>
          <a:prstGeom prst="rect">
            <a:avLst/>
          </a:prstGeom>
        </p:spPr>
      </p:pic>
      <p:pic>
        <p:nvPicPr>
          <p:cNvPr id="8" name="Grafik 7" descr="Kopfhörer mit einfarbiger Füllung">
            <a:extLst>
              <a:ext uri="{FF2B5EF4-FFF2-40B4-BE49-F238E27FC236}">
                <a16:creationId xmlns:a16="http://schemas.microsoft.com/office/drawing/2014/main" id="{AAC4D000-1F61-07FA-D5E6-A9C1FA903F7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670681" y="4327184"/>
            <a:ext cx="483948" cy="483948"/>
          </a:xfrm>
          <a:prstGeom prst="rect">
            <a:avLst/>
          </a:prstGeom>
        </p:spPr>
      </p:pic>
      <p:pic>
        <p:nvPicPr>
          <p:cNvPr id="9" name="Grafik 8" descr="Kundenbewertung mit einfarbiger Füllung">
            <a:extLst>
              <a:ext uri="{FF2B5EF4-FFF2-40B4-BE49-F238E27FC236}">
                <a16:creationId xmlns:a16="http://schemas.microsoft.com/office/drawing/2014/main" id="{786F8E9E-58F7-CFCA-BE76-F207C0A6688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682185">
            <a:off x="4190205" y="3159945"/>
            <a:ext cx="508919" cy="508919"/>
          </a:xfrm>
          <a:prstGeom prst="rect">
            <a:avLst/>
          </a:prstGeom>
        </p:spPr>
      </p:pic>
      <p:pic>
        <p:nvPicPr>
          <p:cNvPr id="11" name="Grafik 10" descr="Hilfe mit einfarbiger Füllung">
            <a:extLst>
              <a:ext uri="{FF2B5EF4-FFF2-40B4-BE49-F238E27FC236}">
                <a16:creationId xmlns:a16="http://schemas.microsoft.com/office/drawing/2014/main" id="{BFF7656D-463E-324C-C4CC-CB84CDDDEE7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691367" y="4984365"/>
            <a:ext cx="442577" cy="442577"/>
          </a:xfrm>
          <a:prstGeom prst="rect">
            <a:avLst/>
          </a:prstGeom>
        </p:spPr>
      </p:pic>
      <p:sp>
        <p:nvSpPr>
          <p:cNvPr id="3" name="Rectangle 3">
            <a:extLst>
              <a:ext uri="{FF2B5EF4-FFF2-40B4-BE49-F238E27FC236}">
                <a16:creationId xmlns:a16="http://schemas.microsoft.com/office/drawing/2014/main" id="{85C77219-4069-8084-B7F0-01597E8AD12D}"/>
              </a:ext>
            </a:extLst>
          </p:cNvPr>
          <p:cNvSpPr txBox="1">
            <a:spLocks noChangeArrowheads="1"/>
          </p:cNvSpPr>
          <p:nvPr/>
        </p:nvSpPr>
        <p:spPr bwMode="auto">
          <a:xfrm>
            <a:off x="990600" y="1212739"/>
            <a:ext cx="10210800" cy="704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de-DE" sz="2400" kern="0" dirty="0">
                <a:solidFill>
                  <a:schemeClr val="tx1">
                    <a:lumMod val="75000"/>
                    <a:lumOff val="25000"/>
                  </a:schemeClr>
                </a:solidFill>
              </a:rPr>
              <a:t>Biographische Gespräche, je 60 Minuten, 1x wöchentlich für 12 Wochen</a:t>
            </a:r>
          </a:p>
        </p:txBody>
      </p:sp>
    </p:spTree>
    <p:extLst>
      <p:ext uri="{BB962C8B-B14F-4D97-AF65-F5344CB8AC3E}">
        <p14:creationId xmlns:p14="http://schemas.microsoft.com/office/powerpoint/2010/main" val="143596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5" end="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Rolle der Begleitenden</a:t>
            </a:r>
          </a:p>
        </p:txBody>
      </p:sp>
      <p:sp>
        <p:nvSpPr>
          <p:cNvPr id="5" name="Rectangle 3"/>
          <p:cNvSpPr txBox="1">
            <a:spLocks noChangeArrowheads="1"/>
          </p:cNvSpPr>
          <p:nvPr/>
        </p:nvSpPr>
        <p:spPr bwMode="auto">
          <a:xfrm>
            <a:off x="838200" y="1371600"/>
            <a:ext cx="9906000" cy="704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de-DE" sz="2400" kern="0" dirty="0">
                <a:solidFill>
                  <a:schemeClr val="tx1">
                    <a:lumMod val="75000"/>
                    <a:lumOff val="25000"/>
                  </a:schemeClr>
                </a:solidFill>
              </a:rPr>
              <a:t>Begleitung des Gesprächsgegenüber auf der Reise durch das Leben</a:t>
            </a:r>
          </a:p>
        </p:txBody>
      </p:sp>
      <p:sp>
        <p:nvSpPr>
          <p:cNvPr id="6" name="Rechteck: abgerundete Ecken 2">
            <a:extLst>
              <a:ext uri="{FF2B5EF4-FFF2-40B4-BE49-F238E27FC236}">
                <a16:creationId xmlns:a16="http://schemas.microsoft.com/office/drawing/2014/main" id="{AFA769C7-971F-D4E8-8EAC-0EA95690629D}"/>
              </a:ext>
            </a:extLst>
          </p:cNvPr>
          <p:cNvSpPr/>
          <p:nvPr/>
        </p:nvSpPr>
        <p:spPr>
          <a:xfrm>
            <a:off x="1317171" y="2113105"/>
            <a:ext cx="2286000" cy="1228985"/>
          </a:xfrm>
          <a:prstGeom prst="roundRect">
            <a:avLst/>
          </a:prstGeom>
          <a:solidFill>
            <a:srgbClr val="8CC0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Vergangenheit</a:t>
            </a:r>
          </a:p>
        </p:txBody>
      </p:sp>
      <p:sp>
        <p:nvSpPr>
          <p:cNvPr id="7" name="Rechteck: abgerundete Ecken 3">
            <a:extLst>
              <a:ext uri="{FF2B5EF4-FFF2-40B4-BE49-F238E27FC236}">
                <a16:creationId xmlns:a16="http://schemas.microsoft.com/office/drawing/2014/main" id="{3EA3556A-4FBE-D166-5AF2-2B4727D5B060}"/>
              </a:ext>
            </a:extLst>
          </p:cNvPr>
          <p:cNvSpPr/>
          <p:nvPr/>
        </p:nvSpPr>
        <p:spPr>
          <a:xfrm>
            <a:off x="4327071" y="2109504"/>
            <a:ext cx="2286000" cy="1228985"/>
          </a:xfrm>
          <a:prstGeom prst="roundRect">
            <a:avLst/>
          </a:prstGeom>
          <a:solidFill>
            <a:srgbClr val="8CC0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Hier und Jetzt</a:t>
            </a:r>
          </a:p>
        </p:txBody>
      </p:sp>
      <p:sp>
        <p:nvSpPr>
          <p:cNvPr id="8" name="Rechteck: abgerundete Ecken 4">
            <a:extLst>
              <a:ext uri="{FF2B5EF4-FFF2-40B4-BE49-F238E27FC236}">
                <a16:creationId xmlns:a16="http://schemas.microsoft.com/office/drawing/2014/main" id="{381E4565-F305-4248-AF00-DCF56D0C8FEF}"/>
              </a:ext>
            </a:extLst>
          </p:cNvPr>
          <p:cNvSpPr/>
          <p:nvPr/>
        </p:nvSpPr>
        <p:spPr>
          <a:xfrm>
            <a:off x="7336971" y="2080981"/>
            <a:ext cx="2286000" cy="1228985"/>
          </a:xfrm>
          <a:prstGeom prst="roundRect">
            <a:avLst/>
          </a:prstGeom>
          <a:solidFill>
            <a:srgbClr val="8CC0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Zukünftiges</a:t>
            </a:r>
          </a:p>
        </p:txBody>
      </p:sp>
      <p:sp>
        <p:nvSpPr>
          <p:cNvPr id="9" name="Rechteck 8"/>
          <p:cNvSpPr/>
          <p:nvPr/>
        </p:nvSpPr>
        <p:spPr>
          <a:xfrm>
            <a:off x="4648200" y="4015770"/>
            <a:ext cx="3962400" cy="1569660"/>
          </a:xfrm>
          <a:prstGeom prst="rect">
            <a:avLst/>
          </a:prstGeom>
        </p:spPr>
        <p:txBody>
          <a:bodyPr wrap="square">
            <a:spAutoFit/>
          </a:bodyPr>
          <a:lstStyle/>
          <a:p>
            <a:pPr lvl="1"/>
            <a:r>
              <a:rPr lang="de-DE" sz="24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Die </a:t>
            </a:r>
            <a:r>
              <a:rPr lang="de-DE" sz="2400" kern="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BaSeTaLK</a:t>
            </a:r>
            <a:r>
              <a:rPr lang="de-DE" sz="24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 </a:t>
            </a:r>
            <a:r>
              <a:rPr lang="de-DE" sz="2400" ker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wird zur </a:t>
            </a:r>
            <a:r>
              <a:rPr lang="de-DE" sz="24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Unterstützung als möglicher Wegweiser genutzt.</a:t>
            </a:r>
          </a:p>
        </p:txBody>
      </p:sp>
      <p:sp>
        <p:nvSpPr>
          <p:cNvPr id="10" name="Rechteck 9"/>
          <p:cNvSpPr/>
          <p:nvPr/>
        </p:nvSpPr>
        <p:spPr>
          <a:xfrm>
            <a:off x="2286000" y="3810000"/>
            <a:ext cx="6400800" cy="1981200"/>
          </a:xfrm>
          <a:prstGeom prst="rect">
            <a:avLst/>
          </a:prstGeom>
          <a:no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2956" y="3894364"/>
            <a:ext cx="2416629" cy="1812472"/>
          </a:xfrm>
          <a:prstGeom prst="rect">
            <a:avLst/>
          </a:prstGeom>
        </p:spPr>
      </p:pic>
    </p:spTree>
    <p:extLst>
      <p:ext uri="{BB962C8B-B14F-4D97-AF65-F5344CB8AC3E}">
        <p14:creationId xmlns:p14="http://schemas.microsoft.com/office/powerpoint/2010/main" val="37585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43543"/>
            <a:ext cx="10972800" cy="1143000"/>
          </a:xfrm>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graphicFrame>
        <p:nvGraphicFramePr>
          <p:cNvPr id="4" name="Diagramm 3"/>
          <p:cNvGraphicFramePr/>
          <p:nvPr>
            <p:extLst>
              <p:ext uri="{D42A27DB-BD31-4B8C-83A1-F6EECF244321}">
                <p14:modId xmlns:p14="http://schemas.microsoft.com/office/powerpoint/2010/main" val="3466949594"/>
              </p:ext>
            </p:extLst>
          </p:nvPr>
        </p:nvGraphicFramePr>
        <p:xfrm>
          <a:off x="1295400" y="1334493"/>
          <a:ext cx="9198429" cy="4386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1219200" y="5869388"/>
            <a:ext cx="10668000" cy="338554"/>
          </a:xfrm>
          <a:prstGeom prst="rect">
            <a:avLst/>
          </a:prstGeom>
        </p:spPr>
        <p:txBody>
          <a:bodyPr wrap="square">
            <a:spAutoFit/>
          </a:bodyPr>
          <a:lstStyle/>
          <a:p>
            <a:pPr algn="just">
              <a:spcBef>
                <a:spcPts val="600"/>
              </a:spcBef>
              <a:spcAft>
                <a:spcPts val="600"/>
              </a:spcAft>
            </a:pPr>
            <a:r>
              <a:rPr lang="de-DE" sz="1600"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Abbildung: Rollengestaltung und Inhalte in Gesprächsphasen innerhalb einer </a:t>
            </a:r>
            <a:r>
              <a:rPr lang="de-DE" sz="1600" i="1"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BaSeTaLK</a:t>
            </a:r>
            <a:r>
              <a:rPr lang="de-DE" sz="1600"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-Sitzung; in Anlehnung an </a:t>
            </a:r>
            <a:r>
              <a:rPr lang="de-DE" sz="1600" i="1"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Widulle</a:t>
            </a:r>
            <a:r>
              <a:rPr lang="de-DE" sz="1600"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(2020)</a:t>
            </a:r>
            <a:endParaRPr lang="de-DE" sz="16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llipse 5">
            <a:extLst>
              <a:ext uri="{FF2B5EF4-FFF2-40B4-BE49-F238E27FC236}">
                <a16:creationId xmlns:a16="http://schemas.microsoft.com/office/drawing/2014/main" id="{E6590DE9-624C-F3DB-0ADB-D848227EA670}"/>
              </a:ext>
            </a:extLst>
          </p:cNvPr>
          <p:cNvSpPr/>
          <p:nvPr/>
        </p:nvSpPr>
        <p:spPr>
          <a:xfrm>
            <a:off x="803031" y="1676400"/>
            <a:ext cx="304800" cy="3048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15514D44-F7A0-38BD-6249-F23F4B38A06A}"/>
              </a:ext>
            </a:extLst>
          </p:cNvPr>
          <p:cNvSpPr/>
          <p:nvPr/>
        </p:nvSpPr>
        <p:spPr>
          <a:xfrm>
            <a:off x="803031" y="2667000"/>
            <a:ext cx="304800" cy="3048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1CC49D0C-1E7C-F1E7-42D7-B7E9C2F05A8C}"/>
              </a:ext>
            </a:extLst>
          </p:cNvPr>
          <p:cNvSpPr/>
          <p:nvPr/>
        </p:nvSpPr>
        <p:spPr>
          <a:xfrm>
            <a:off x="803031" y="3695700"/>
            <a:ext cx="304800" cy="3048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91C04B07-A703-1DF2-FD3B-E9D597FCC8B9}"/>
              </a:ext>
            </a:extLst>
          </p:cNvPr>
          <p:cNvSpPr/>
          <p:nvPr/>
        </p:nvSpPr>
        <p:spPr>
          <a:xfrm>
            <a:off x="803031" y="4724401"/>
            <a:ext cx="304800" cy="3048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5056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graphicFrame>
        <p:nvGraphicFramePr>
          <p:cNvPr id="10" name="Diagramm 9"/>
          <p:cNvGraphicFramePr/>
          <p:nvPr>
            <p:extLst>
              <p:ext uri="{D42A27DB-BD31-4B8C-83A1-F6EECF244321}">
                <p14:modId xmlns:p14="http://schemas.microsoft.com/office/powerpoint/2010/main" val="3624447343"/>
              </p:ext>
            </p:extLst>
          </p:nvPr>
        </p:nvGraphicFramePr>
        <p:xfrm>
          <a:off x="1295400" y="1334493"/>
          <a:ext cx="9198429" cy="4386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hteck 10"/>
          <p:cNvSpPr/>
          <p:nvPr/>
        </p:nvSpPr>
        <p:spPr>
          <a:xfrm>
            <a:off x="2166256" y="1219200"/>
            <a:ext cx="8882743"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3"/>
          <p:cNvSpPr txBox="1">
            <a:spLocks noChangeArrowheads="1"/>
          </p:cNvSpPr>
          <p:nvPr/>
        </p:nvSpPr>
        <p:spPr bwMode="auto">
          <a:xfrm>
            <a:off x="2438400" y="1334493"/>
            <a:ext cx="8153400" cy="48997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solidFill>
                  <a:schemeClr val="tx1">
                    <a:lumMod val="75000"/>
                    <a:lumOff val="25000"/>
                  </a:schemeClr>
                </a:solidFill>
              </a:rPr>
              <a:t>Erstkontakt</a:t>
            </a:r>
            <a:endParaRPr lang="de-DE" sz="2400" kern="0" dirty="0">
              <a:solidFill>
                <a:schemeClr val="tx1">
                  <a:lumMod val="75000"/>
                  <a:lumOff val="25000"/>
                </a:schemeClr>
              </a:solidFill>
            </a:endParaRPr>
          </a:p>
          <a:p>
            <a:pPr>
              <a:buFont typeface="Arial" panose="020B0604020202020204" pitchFamily="34" charset="0"/>
              <a:buChar char="•"/>
            </a:pPr>
            <a:r>
              <a:rPr lang="de-DE" kern="0" dirty="0">
                <a:solidFill>
                  <a:schemeClr val="tx1">
                    <a:lumMod val="75000"/>
                    <a:lumOff val="25000"/>
                  </a:schemeClr>
                </a:solidFill>
              </a:rPr>
              <a:t>Persönliche Vorstellung</a:t>
            </a:r>
          </a:p>
          <a:p>
            <a:pPr marL="0" indent="0">
              <a:buNone/>
            </a:pPr>
            <a:endParaRPr lang="de-DE" kern="0" dirty="0">
              <a:solidFill>
                <a:schemeClr val="tx1">
                  <a:lumMod val="75000"/>
                  <a:lumOff val="25000"/>
                </a:schemeClr>
              </a:solidFill>
            </a:endParaRPr>
          </a:p>
          <a:p>
            <a:pPr>
              <a:buFont typeface="Arial" panose="020B0604020202020204" pitchFamily="34" charset="0"/>
              <a:buChar char="•"/>
            </a:pPr>
            <a:r>
              <a:rPr lang="de-DE" kern="0" dirty="0">
                <a:solidFill>
                  <a:schemeClr val="tx1">
                    <a:lumMod val="75000"/>
                    <a:lumOff val="25000"/>
                  </a:schemeClr>
                </a:solidFill>
              </a:rPr>
              <a:t>Zielklärung</a:t>
            </a:r>
          </a:p>
          <a:p>
            <a:pPr marL="457200" lvl="1" indent="0" algn="just">
              <a:buNone/>
            </a:pPr>
            <a:r>
              <a:rPr lang="de-DE" i="1" kern="0" dirty="0">
                <a:solidFill>
                  <a:srgbClr val="8CC061"/>
                </a:solidFill>
              </a:rPr>
              <a:t>„Ich möchte Ihnen in den Gesprächen den Raum geben, von sich, von Ihren Lebenserfahrungen und dem zu sprechen, was Sie gerade beschäftigt. Es geht nicht darum, dass ich Informationen sammle oder aufschreibe, sondern ich möchte Ihnen Zeit schenken, zuhören und als Gesprächspartner*in da sein.“</a:t>
            </a:r>
          </a:p>
          <a:p>
            <a:pPr marL="457200" lvl="1" indent="0" algn="just">
              <a:buNone/>
            </a:pPr>
            <a:endParaRPr lang="de-DE" i="1" kern="0" dirty="0">
              <a:solidFill>
                <a:srgbClr val="92D050"/>
              </a:solidFill>
            </a:endParaRPr>
          </a:p>
          <a:p>
            <a:pPr>
              <a:buFont typeface="Arial" panose="020B0604020202020204" pitchFamily="34" charset="0"/>
              <a:buChar char="•"/>
            </a:pPr>
            <a:r>
              <a:rPr lang="de-DE" kern="0" dirty="0">
                <a:solidFill>
                  <a:schemeClr val="tx1">
                    <a:lumMod val="75000"/>
                    <a:lumOff val="25000"/>
                  </a:schemeClr>
                </a:solidFill>
              </a:rPr>
              <a:t>Freiwilligkeit </a:t>
            </a:r>
          </a:p>
          <a:p>
            <a:pPr lvl="1">
              <a:buFont typeface="Arial" panose="020B0604020202020204" pitchFamily="34" charset="0"/>
              <a:buChar char="•"/>
            </a:pPr>
            <a:r>
              <a:rPr lang="de-DE" kern="0" dirty="0">
                <a:solidFill>
                  <a:schemeClr val="tx1">
                    <a:lumMod val="75000"/>
                    <a:lumOff val="25000"/>
                  </a:schemeClr>
                </a:solidFill>
              </a:rPr>
              <a:t>alle Anregungen sind als Einladung zu verstehen</a:t>
            </a:r>
          </a:p>
        </p:txBody>
      </p:sp>
    </p:spTree>
    <p:extLst>
      <p:ext uri="{BB962C8B-B14F-4D97-AF65-F5344CB8AC3E}">
        <p14:creationId xmlns:p14="http://schemas.microsoft.com/office/powerpoint/2010/main" val="37004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graphicFrame>
        <p:nvGraphicFramePr>
          <p:cNvPr id="4" name="Diagramm 3"/>
          <p:cNvGraphicFramePr/>
          <p:nvPr>
            <p:extLst>
              <p:ext uri="{D42A27DB-BD31-4B8C-83A1-F6EECF244321}">
                <p14:modId xmlns:p14="http://schemas.microsoft.com/office/powerpoint/2010/main" val="695917726"/>
              </p:ext>
            </p:extLst>
          </p:nvPr>
        </p:nvGraphicFramePr>
        <p:xfrm>
          <a:off x="1295400" y="1334493"/>
          <a:ext cx="9198429" cy="4386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2166256" y="1219200"/>
            <a:ext cx="8882743"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3"/>
          <p:cNvSpPr txBox="1">
            <a:spLocks noChangeArrowheads="1"/>
          </p:cNvSpPr>
          <p:nvPr/>
        </p:nvSpPr>
        <p:spPr bwMode="auto">
          <a:xfrm>
            <a:off x="2362200" y="1334493"/>
            <a:ext cx="9035615" cy="5059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solidFill>
                  <a:schemeClr val="tx1">
                    <a:lumMod val="75000"/>
                    <a:lumOff val="25000"/>
                  </a:schemeClr>
                </a:solidFill>
              </a:rPr>
              <a:t>Regelmäßiger Sitzungsbeginn</a:t>
            </a:r>
            <a:endParaRPr lang="de-DE" sz="2400" kern="0" dirty="0">
              <a:solidFill>
                <a:schemeClr val="tx1">
                  <a:lumMod val="75000"/>
                  <a:lumOff val="25000"/>
                </a:schemeClr>
              </a:solidFill>
            </a:endParaRPr>
          </a:p>
          <a:p>
            <a:pPr>
              <a:buFont typeface="Arial" panose="020B0604020202020204" pitchFamily="34" charset="0"/>
              <a:buChar char="•"/>
            </a:pPr>
            <a:r>
              <a:rPr lang="de-DE" kern="0" dirty="0">
                <a:solidFill>
                  <a:schemeClr val="tx1">
                    <a:lumMod val="75000"/>
                    <a:lumOff val="25000"/>
                  </a:schemeClr>
                </a:solidFill>
              </a:rPr>
              <a:t>Begrüßung und „Small-Talk“</a:t>
            </a:r>
          </a:p>
          <a:p>
            <a:pPr>
              <a:buFont typeface="Arial" panose="020B0604020202020204" pitchFamily="34" charset="0"/>
              <a:buChar char="•"/>
            </a:pPr>
            <a:endParaRPr lang="de-DE" kern="0" dirty="0">
              <a:solidFill>
                <a:schemeClr val="tx1">
                  <a:lumMod val="75000"/>
                  <a:lumOff val="25000"/>
                </a:schemeClr>
              </a:solidFill>
            </a:endParaRPr>
          </a:p>
          <a:p>
            <a:pPr>
              <a:buFont typeface="Arial" panose="020B0604020202020204" pitchFamily="34" charset="0"/>
              <a:buChar char="•"/>
            </a:pPr>
            <a:r>
              <a:rPr lang="de-DE" kern="0" dirty="0">
                <a:solidFill>
                  <a:schemeClr val="tx1">
                    <a:lumMod val="75000"/>
                    <a:lumOff val="25000"/>
                  </a:schemeClr>
                </a:solidFill>
              </a:rPr>
              <a:t>Klärung des Zeitrahmens</a:t>
            </a:r>
          </a:p>
          <a:p>
            <a:pPr lvl="1">
              <a:buFont typeface="Arial" panose="020B0604020202020204" pitchFamily="34" charset="0"/>
              <a:buChar char="•"/>
            </a:pPr>
            <a:r>
              <a:rPr lang="de-DE" kern="0" dirty="0">
                <a:solidFill>
                  <a:schemeClr val="tx1">
                    <a:lumMod val="75000"/>
                    <a:lumOff val="25000"/>
                  </a:schemeClr>
                </a:solidFill>
              </a:rPr>
              <a:t>Empfehlung: 60 min</a:t>
            </a:r>
          </a:p>
          <a:p>
            <a:pPr lvl="1">
              <a:buFont typeface="Arial" panose="020B0604020202020204" pitchFamily="34" charset="0"/>
              <a:buChar char="•"/>
            </a:pPr>
            <a:endParaRPr lang="de-DE" kern="0" dirty="0">
              <a:solidFill>
                <a:schemeClr val="tx1">
                  <a:lumMod val="75000"/>
                  <a:lumOff val="25000"/>
                </a:schemeClr>
              </a:solidFill>
            </a:endParaRPr>
          </a:p>
        </p:txBody>
      </p:sp>
    </p:spTree>
    <p:extLst>
      <p:ext uri="{BB962C8B-B14F-4D97-AF65-F5344CB8AC3E}">
        <p14:creationId xmlns:p14="http://schemas.microsoft.com/office/powerpoint/2010/main" val="209326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graphicFrame>
        <p:nvGraphicFramePr>
          <p:cNvPr id="4" name="Diagramm 3"/>
          <p:cNvGraphicFramePr/>
          <p:nvPr>
            <p:extLst>
              <p:ext uri="{D42A27DB-BD31-4B8C-83A1-F6EECF244321}">
                <p14:modId xmlns:p14="http://schemas.microsoft.com/office/powerpoint/2010/main" val="2201053917"/>
              </p:ext>
            </p:extLst>
          </p:nvPr>
        </p:nvGraphicFramePr>
        <p:xfrm>
          <a:off x="1295400" y="1334493"/>
          <a:ext cx="9198429" cy="4386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2166256" y="1219200"/>
            <a:ext cx="8882743"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3"/>
          <p:cNvSpPr txBox="1">
            <a:spLocks noChangeArrowheads="1"/>
          </p:cNvSpPr>
          <p:nvPr/>
        </p:nvSpPr>
        <p:spPr bwMode="auto">
          <a:xfrm>
            <a:off x="2286000" y="1371600"/>
            <a:ext cx="7525038" cy="458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solidFill>
                  <a:schemeClr val="tx1">
                    <a:lumMod val="75000"/>
                    <a:lumOff val="25000"/>
                  </a:schemeClr>
                </a:solidFill>
              </a:rPr>
              <a:t>Themenfindung</a:t>
            </a:r>
            <a:r>
              <a:rPr lang="de-DE" b="1" kern="0" dirty="0"/>
              <a:t> </a:t>
            </a:r>
          </a:p>
        </p:txBody>
      </p:sp>
      <p:pic>
        <p:nvPicPr>
          <p:cNvPr id="7" name="Grafik 6" descr="Q:\Literatur und Medien\App-Dummies\App-Dummy-Garten_2020_10_30\1.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6838" y="1988626"/>
            <a:ext cx="4389377" cy="3306405"/>
          </a:xfrm>
          <a:prstGeom prst="rect">
            <a:avLst/>
          </a:prstGeom>
          <a:noFill/>
          <a:ln>
            <a:noFill/>
          </a:ln>
        </p:spPr>
      </p:pic>
      <p:sp>
        <p:nvSpPr>
          <p:cNvPr id="8" name="Pfeil nach rechts 7"/>
          <p:cNvSpPr/>
          <p:nvPr/>
        </p:nvSpPr>
        <p:spPr>
          <a:xfrm flipH="1">
            <a:off x="6001038" y="4314929"/>
            <a:ext cx="1423987" cy="37984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3"/>
          <p:cNvSpPr txBox="1">
            <a:spLocks noChangeArrowheads="1"/>
          </p:cNvSpPr>
          <p:nvPr/>
        </p:nvSpPr>
        <p:spPr bwMode="auto">
          <a:xfrm>
            <a:off x="7425025" y="4227365"/>
            <a:ext cx="3395375" cy="12590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kern="0" dirty="0">
                <a:solidFill>
                  <a:schemeClr val="tx1">
                    <a:lumMod val="75000"/>
                    <a:lumOff val="25000"/>
                  </a:schemeClr>
                </a:solidFill>
              </a:rPr>
              <a:t>Besprochene Orte können hier „abgehakt“ werden</a:t>
            </a:r>
          </a:p>
        </p:txBody>
      </p:sp>
    </p:spTree>
    <p:extLst>
      <p:ext uri="{BB962C8B-B14F-4D97-AF65-F5344CB8AC3E}">
        <p14:creationId xmlns:p14="http://schemas.microsoft.com/office/powerpoint/2010/main" val="39923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graphicFrame>
        <p:nvGraphicFramePr>
          <p:cNvPr id="4" name="Diagramm 3"/>
          <p:cNvGraphicFramePr/>
          <p:nvPr>
            <p:extLst>
              <p:ext uri="{D42A27DB-BD31-4B8C-83A1-F6EECF244321}">
                <p14:modId xmlns:p14="http://schemas.microsoft.com/office/powerpoint/2010/main" val="2383157197"/>
              </p:ext>
            </p:extLst>
          </p:nvPr>
        </p:nvGraphicFramePr>
        <p:xfrm>
          <a:off x="1295400" y="1334493"/>
          <a:ext cx="9198429" cy="4386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2166256" y="1219200"/>
            <a:ext cx="8882743"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3"/>
          <p:cNvSpPr txBox="1">
            <a:spLocks noChangeArrowheads="1"/>
          </p:cNvSpPr>
          <p:nvPr/>
        </p:nvSpPr>
        <p:spPr bwMode="auto">
          <a:xfrm>
            <a:off x="2351314" y="1334493"/>
            <a:ext cx="9688286" cy="4579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solidFill>
                  <a:schemeClr val="tx1">
                    <a:lumMod val="75000"/>
                    <a:lumOff val="25000"/>
                  </a:schemeClr>
                </a:solidFill>
              </a:rPr>
              <a:t>Erzählraum</a:t>
            </a:r>
            <a:endParaRPr lang="de-DE" b="1" kern="0" dirty="0">
              <a:solidFill>
                <a:schemeClr val="tx1">
                  <a:lumMod val="75000"/>
                  <a:lumOff val="25000"/>
                </a:schemeClr>
              </a:solidFill>
            </a:endParaRPr>
          </a:p>
          <a:p>
            <a:pPr marL="400050"/>
            <a:r>
              <a:rPr lang="de-DE" kern="0" dirty="0">
                <a:solidFill>
                  <a:schemeClr val="tx1">
                    <a:lumMod val="75000"/>
                    <a:lumOff val="25000"/>
                  </a:schemeClr>
                </a:solidFill>
              </a:rPr>
              <a:t>Blitzlicht: „Wie geht es Ihnen?“</a:t>
            </a:r>
          </a:p>
          <a:p>
            <a:pPr marL="400050"/>
            <a:r>
              <a:rPr lang="de-DE" kern="0" dirty="0">
                <a:solidFill>
                  <a:schemeClr val="tx1">
                    <a:lumMod val="75000"/>
                    <a:lumOff val="25000"/>
                  </a:schemeClr>
                </a:solidFill>
              </a:rPr>
              <a:t>Pro Ort existieren 4 „Standorte“ </a:t>
            </a:r>
          </a:p>
          <a:p>
            <a:pPr marL="400050"/>
            <a:r>
              <a:rPr lang="de-DE" kern="0" dirty="0">
                <a:solidFill>
                  <a:schemeClr val="tx1">
                    <a:lumMod val="75000"/>
                    <a:lumOff val="25000"/>
                  </a:schemeClr>
                </a:solidFill>
              </a:rPr>
              <a:t>Jeder Standort wird mit einem Foto repräsentiert</a:t>
            </a:r>
            <a:endParaRPr lang="de-DE" sz="2000" b="1" kern="0" dirty="0">
              <a:solidFill>
                <a:schemeClr val="tx1">
                  <a:lumMod val="75000"/>
                  <a:lumOff val="25000"/>
                </a:schemeClr>
              </a:solidFill>
            </a:endParaRPr>
          </a:p>
          <a:p>
            <a:pPr marL="57150" indent="0">
              <a:buNone/>
            </a:pPr>
            <a:endParaRPr lang="de-DE" sz="2000" b="1" kern="0" dirty="0">
              <a:solidFill>
                <a:schemeClr val="tx1">
                  <a:lumMod val="75000"/>
                  <a:lumOff val="25000"/>
                </a:schemeClr>
              </a:solidFill>
            </a:endParaRPr>
          </a:p>
          <a:p>
            <a:pPr marL="57150" indent="0">
              <a:buNone/>
            </a:pPr>
            <a:r>
              <a:rPr lang="de-DE" sz="2400" b="1" kern="0" dirty="0">
                <a:solidFill>
                  <a:schemeClr val="tx1">
                    <a:lumMod val="75000"/>
                    <a:lumOff val="25000"/>
                  </a:schemeClr>
                </a:solidFill>
              </a:rPr>
              <a:t>Beispiel „Garten“</a:t>
            </a:r>
          </a:p>
          <a:p>
            <a:pPr marL="57150" indent="0">
              <a:buNone/>
            </a:pPr>
            <a:r>
              <a:rPr lang="de-DE" kern="0" dirty="0">
                <a:solidFill>
                  <a:schemeClr val="tx1">
                    <a:lumMod val="75000"/>
                    <a:lumOff val="25000"/>
                  </a:schemeClr>
                </a:solidFill>
              </a:rPr>
              <a:t>Garteneingang           </a:t>
            </a:r>
            <a:r>
              <a:rPr lang="de-DE" b="1" kern="0" dirty="0">
                <a:solidFill>
                  <a:schemeClr val="tx1">
                    <a:lumMod val="75000"/>
                    <a:lumOff val="25000"/>
                  </a:schemeClr>
                </a:solidFill>
              </a:rPr>
              <a:t> </a:t>
            </a:r>
          </a:p>
        </p:txBody>
      </p:sp>
      <p:pic>
        <p:nvPicPr>
          <p:cNvPr id="8" name="Grafik 7" descr="Q:\Literatur und Medien\App-Dummies\App-Dummy-Garten_2020_10_30\3.png"/>
          <p:cNvPicPr/>
          <p:nvPr/>
        </p:nvPicPr>
        <p:blipFill rotWithShape="1">
          <a:blip r:embed="rId8" cstate="print">
            <a:extLst>
              <a:ext uri="{28A0092B-C50C-407E-A947-70E740481C1C}">
                <a14:useLocalDpi xmlns:a14="http://schemas.microsoft.com/office/drawing/2010/main" val="0"/>
              </a:ext>
            </a:extLst>
          </a:blip>
          <a:srcRect l="-5202" t="-5105" r="-5202" b="-5105"/>
          <a:stretch/>
        </p:blipFill>
        <p:spPr bwMode="auto">
          <a:xfrm>
            <a:off x="2377440" y="4089435"/>
            <a:ext cx="2398880" cy="1890074"/>
          </a:xfrm>
          <a:prstGeom prst="rect">
            <a:avLst/>
          </a:prstGeom>
          <a:noFill/>
          <a:ln>
            <a:noFill/>
          </a:ln>
        </p:spPr>
      </p:pic>
      <p:pic>
        <p:nvPicPr>
          <p:cNvPr id="9" name="Grafik 8" descr="Q:\Literatur und Medien\App-Dummies\App-Dummy-Garten_2020_10_30\4.png"/>
          <p:cNvPicPr/>
          <p:nvPr/>
        </p:nvPicPr>
        <p:blipFill rotWithShape="1">
          <a:blip r:embed="rId9" cstate="print">
            <a:extLst>
              <a:ext uri="{28A0092B-C50C-407E-A947-70E740481C1C}">
                <a14:useLocalDpi xmlns:a14="http://schemas.microsoft.com/office/drawing/2010/main" val="0"/>
              </a:ext>
            </a:extLst>
          </a:blip>
          <a:srcRect l="-521" t="-432" r="-521" b="-432"/>
          <a:stretch/>
        </p:blipFill>
        <p:spPr bwMode="auto">
          <a:xfrm>
            <a:off x="4856603" y="4178367"/>
            <a:ext cx="2172757" cy="1712210"/>
          </a:xfrm>
          <a:prstGeom prst="rect">
            <a:avLst/>
          </a:prstGeom>
          <a:noFill/>
          <a:ln>
            <a:noFill/>
          </a:ln>
        </p:spPr>
      </p:pic>
      <p:pic>
        <p:nvPicPr>
          <p:cNvPr id="10" name="Grafik 9" descr="Q:\Literatur und Medien\App-Dummies\App-Dummy-Garten_2020_10_30\10.png"/>
          <p:cNvPicPr/>
          <p:nvPr/>
        </p:nvPicPr>
        <p:blipFill rotWithShape="1">
          <a:blip r:embed="rId10" cstate="print">
            <a:extLst>
              <a:ext uri="{28A0092B-C50C-407E-A947-70E740481C1C}">
                <a14:useLocalDpi xmlns:a14="http://schemas.microsoft.com/office/drawing/2010/main" val="0"/>
              </a:ext>
            </a:extLst>
          </a:blip>
          <a:srcRect l="-1408" t="-1317" r="-1408" b="-1317"/>
          <a:stretch/>
        </p:blipFill>
        <p:spPr bwMode="auto">
          <a:xfrm>
            <a:off x="7109643" y="4165602"/>
            <a:ext cx="2244371" cy="1768392"/>
          </a:xfrm>
          <a:prstGeom prst="rect">
            <a:avLst/>
          </a:prstGeom>
          <a:noFill/>
          <a:ln>
            <a:noFill/>
          </a:ln>
        </p:spPr>
      </p:pic>
      <p:pic>
        <p:nvPicPr>
          <p:cNvPr id="11" name="Grafik 10" descr="Q:\Literatur und Medien\App-Dummies\App-Dummy-Garten_2020_10_30\16.png"/>
          <p:cNvPicPr/>
          <p:nvPr/>
        </p:nvPicPr>
        <p:blipFill rotWithShape="1">
          <a:blip r:embed="rId11" cstate="print">
            <a:extLst>
              <a:ext uri="{28A0092B-C50C-407E-A947-70E740481C1C}">
                <a14:useLocalDpi xmlns:a14="http://schemas.microsoft.com/office/drawing/2010/main" val="0"/>
              </a:ext>
            </a:extLst>
          </a:blip>
          <a:srcRect l="-61" r="-61"/>
          <a:stretch/>
        </p:blipFill>
        <p:spPr bwMode="auto">
          <a:xfrm>
            <a:off x="9434298" y="4165602"/>
            <a:ext cx="2148102" cy="1747328"/>
          </a:xfrm>
          <a:prstGeom prst="rect">
            <a:avLst/>
          </a:prstGeom>
          <a:noFill/>
          <a:ln>
            <a:noFill/>
          </a:ln>
        </p:spPr>
      </p:pic>
      <p:sp>
        <p:nvSpPr>
          <p:cNvPr id="13" name="Rectangle 3">
            <a:extLst>
              <a:ext uri="{FF2B5EF4-FFF2-40B4-BE49-F238E27FC236}">
                <a16:creationId xmlns:a16="http://schemas.microsoft.com/office/drawing/2014/main" id="{4C883E3E-5A69-FAEE-AF61-480BC0FC720F}"/>
              </a:ext>
            </a:extLst>
          </p:cNvPr>
          <p:cNvSpPr txBox="1">
            <a:spLocks noChangeArrowheads="1"/>
          </p:cNvSpPr>
          <p:nvPr/>
        </p:nvSpPr>
        <p:spPr bwMode="auto">
          <a:xfrm>
            <a:off x="9296400" y="3780523"/>
            <a:ext cx="2061920" cy="404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kern="0" dirty="0">
                <a:solidFill>
                  <a:schemeClr val="tx1">
                    <a:lumMod val="75000"/>
                    <a:lumOff val="25000"/>
                  </a:schemeClr>
                </a:solidFill>
              </a:rPr>
              <a:t>Sitzecke</a:t>
            </a:r>
            <a:endParaRPr lang="de-DE" b="1" kern="0" dirty="0">
              <a:solidFill>
                <a:schemeClr val="tx1">
                  <a:lumMod val="75000"/>
                  <a:lumOff val="25000"/>
                </a:schemeClr>
              </a:solidFill>
            </a:endParaRPr>
          </a:p>
        </p:txBody>
      </p:sp>
      <p:sp>
        <p:nvSpPr>
          <p:cNvPr id="14" name="Rectangle 3">
            <a:extLst>
              <a:ext uri="{FF2B5EF4-FFF2-40B4-BE49-F238E27FC236}">
                <a16:creationId xmlns:a16="http://schemas.microsoft.com/office/drawing/2014/main" id="{F2F1DA5B-5ACA-C308-85FB-7BD4C240E058}"/>
              </a:ext>
            </a:extLst>
          </p:cNvPr>
          <p:cNvSpPr txBox="1">
            <a:spLocks noChangeArrowheads="1"/>
          </p:cNvSpPr>
          <p:nvPr/>
        </p:nvSpPr>
        <p:spPr bwMode="auto">
          <a:xfrm>
            <a:off x="4724400" y="3774011"/>
            <a:ext cx="1676400" cy="391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kern="0" dirty="0">
                <a:solidFill>
                  <a:schemeClr val="tx1">
                    <a:lumMod val="75000"/>
                    <a:lumOff val="25000"/>
                  </a:schemeClr>
                </a:solidFill>
              </a:rPr>
              <a:t>Gießkanne              	</a:t>
            </a:r>
            <a:endParaRPr lang="de-DE" b="1" kern="0" dirty="0">
              <a:solidFill>
                <a:schemeClr val="tx1">
                  <a:lumMod val="75000"/>
                  <a:lumOff val="25000"/>
                </a:schemeClr>
              </a:solidFill>
            </a:endParaRPr>
          </a:p>
        </p:txBody>
      </p:sp>
      <p:sp>
        <p:nvSpPr>
          <p:cNvPr id="15" name="Rectangle 3">
            <a:extLst>
              <a:ext uri="{FF2B5EF4-FFF2-40B4-BE49-F238E27FC236}">
                <a16:creationId xmlns:a16="http://schemas.microsoft.com/office/drawing/2014/main" id="{890E8935-29AF-FB5C-3E5B-74E778D79799}"/>
              </a:ext>
            </a:extLst>
          </p:cNvPr>
          <p:cNvSpPr txBox="1">
            <a:spLocks noChangeArrowheads="1"/>
          </p:cNvSpPr>
          <p:nvPr/>
        </p:nvSpPr>
        <p:spPr bwMode="auto">
          <a:xfrm>
            <a:off x="6997254" y="3774012"/>
            <a:ext cx="918920" cy="404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kern="0" dirty="0">
                <a:solidFill>
                  <a:schemeClr val="tx1">
                    <a:lumMod val="75000"/>
                    <a:lumOff val="25000"/>
                  </a:schemeClr>
                </a:solidFill>
              </a:rPr>
              <a:t>Beet	</a:t>
            </a:r>
            <a:endParaRPr lang="de-DE" b="1" kern="0" dirty="0">
              <a:solidFill>
                <a:schemeClr val="tx1">
                  <a:lumMod val="75000"/>
                  <a:lumOff val="25000"/>
                </a:schemeClr>
              </a:solidFill>
            </a:endParaRPr>
          </a:p>
        </p:txBody>
      </p:sp>
    </p:spTree>
    <p:extLst>
      <p:ext uri="{BB962C8B-B14F-4D97-AF65-F5344CB8AC3E}">
        <p14:creationId xmlns:p14="http://schemas.microsoft.com/office/powerpoint/2010/main" val="22058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Gesprächsgestaltung </a:t>
            </a:r>
            <a:r>
              <a:rPr lang="de-DE" dirty="0">
                <a:solidFill>
                  <a:schemeClr val="tx1">
                    <a:lumMod val="75000"/>
                    <a:lumOff val="25000"/>
                  </a:schemeClr>
                </a:solidFill>
              </a:rPr>
              <a:t>mit der</a:t>
            </a:r>
            <a:r>
              <a:rPr lang="de-DE" dirty="0"/>
              <a:t> </a:t>
            </a:r>
            <a:r>
              <a:rPr lang="de-DE" dirty="0" err="1"/>
              <a:t>BaSeTaLK</a:t>
            </a:r>
            <a:r>
              <a:rPr lang="de-DE" dirty="0"/>
              <a:t>-App</a:t>
            </a:r>
          </a:p>
        </p:txBody>
      </p:sp>
      <p:graphicFrame>
        <p:nvGraphicFramePr>
          <p:cNvPr id="4" name="Diagramm 3"/>
          <p:cNvGraphicFramePr/>
          <p:nvPr>
            <p:extLst>
              <p:ext uri="{D42A27DB-BD31-4B8C-83A1-F6EECF244321}">
                <p14:modId xmlns:p14="http://schemas.microsoft.com/office/powerpoint/2010/main" val="148734352"/>
              </p:ext>
            </p:extLst>
          </p:nvPr>
        </p:nvGraphicFramePr>
        <p:xfrm>
          <a:off x="1295400" y="1334493"/>
          <a:ext cx="9198429" cy="4386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2166256" y="1219200"/>
            <a:ext cx="8882743"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3"/>
          <p:cNvSpPr txBox="1">
            <a:spLocks noChangeArrowheads="1"/>
          </p:cNvSpPr>
          <p:nvPr/>
        </p:nvSpPr>
        <p:spPr bwMode="auto">
          <a:xfrm>
            <a:off x="2324100" y="1281956"/>
            <a:ext cx="8882742" cy="4579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buNone/>
            </a:pPr>
            <a:r>
              <a:rPr lang="de-DE" sz="2400" b="1" kern="0" dirty="0">
                <a:solidFill>
                  <a:schemeClr val="tx1">
                    <a:lumMod val="75000"/>
                    <a:lumOff val="25000"/>
                  </a:schemeClr>
                </a:solidFill>
              </a:rPr>
              <a:t>Erzählraum</a:t>
            </a:r>
            <a:endParaRPr lang="de-DE" b="1" kern="0" dirty="0">
              <a:solidFill>
                <a:schemeClr val="tx1">
                  <a:lumMod val="75000"/>
                  <a:lumOff val="25000"/>
                </a:schemeClr>
              </a:solidFill>
            </a:endParaRPr>
          </a:p>
          <a:p>
            <a:pPr marL="400050"/>
            <a:r>
              <a:rPr lang="de-DE" kern="0" dirty="0">
                <a:solidFill>
                  <a:schemeClr val="tx1">
                    <a:lumMod val="75000"/>
                    <a:lumOff val="25000"/>
                  </a:schemeClr>
                </a:solidFill>
              </a:rPr>
              <a:t>Symbole zeigen an, welche „Impulse“ sich an dem Standort befinden </a:t>
            </a:r>
            <a:endParaRPr lang="de-DE" b="1" kern="0" dirty="0">
              <a:solidFill>
                <a:schemeClr val="tx1">
                  <a:lumMod val="75000"/>
                  <a:lumOff val="25000"/>
                </a:schemeClr>
              </a:solidFill>
            </a:endParaRPr>
          </a:p>
          <a:p>
            <a:pPr marL="57150" indent="0">
              <a:buNone/>
            </a:pPr>
            <a:endParaRPr lang="de-DE" sz="2000" b="1" kern="0" dirty="0"/>
          </a:p>
          <a:p>
            <a:pPr marL="57150" indent="0">
              <a:buNone/>
            </a:pPr>
            <a:endParaRPr lang="de-DE" sz="2000" b="1" kern="0" dirty="0"/>
          </a:p>
          <a:p>
            <a:pPr marL="57150" indent="0">
              <a:buNone/>
            </a:pPr>
            <a:endParaRPr lang="de-DE" sz="2000" b="1" kern="0" dirty="0"/>
          </a:p>
          <a:p>
            <a:pPr marL="57150" indent="0">
              <a:buNone/>
            </a:pPr>
            <a:r>
              <a:rPr lang="de-DE" sz="2000" b="1" kern="0" dirty="0"/>
              <a:t> </a:t>
            </a:r>
          </a:p>
        </p:txBody>
      </p:sp>
      <p:pic>
        <p:nvPicPr>
          <p:cNvPr id="7" name="Grafik 6" descr="Q:\Literatur und Medien\App-Dummies\App-Dummy-Garten_2020_10_30\4.png"/>
          <p:cNvPicPr/>
          <p:nvPr/>
        </p:nvPicPr>
        <p:blipFill rotWithShape="1">
          <a:blip r:embed="rId8" cstate="print">
            <a:extLst>
              <a:ext uri="{28A0092B-C50C-407E-A947-70E740481C1C}">
                <a14:useLocalDpi xmlns:a14="http://schemas.microsoft.com/office/drawing/2010/main" val="0"/>
              </a:ext>
            </a:extLst>
          </a:blip>
          <a:srcRect l="-521" t="-432" r="-521" b="-432"/>
          <a:stretch/>
        </p:blipFill>
        <p:spPr bwMode="auto">
          <a:xfrm>
            <a:off x="4527553" y="2474635"/>
            <a:ext cx="4185919" cy="2708175"/>
          </a:xfrm>
          <a:prstGeom prst="rect">
            <a:avLst/>
          </a:prstGeom>
          <a:noFill/>
          <a:ln>
            <a:noFill/>
          </a:ln>
        </p:spPr>
      </p:pic>
      <p:sp>
        <p:nvSpPr>
          <p:cNvPr id="9" name="Pfeil nach rechts 8">
            <a:extLst>
              <a:ext uri="{FF2B5EF4-FFF2-40B4-BE49-F238E27FC236}">
                <a16:creationId xmlns:a16="http://schemas.microsoft.com/office/drawing/2014/main" id="{78F4AB9F-C8FA-2FD6-9A7D-6DEE0749E81E}"/>
              </a:ext>
            </a:extLst>
          </p:cNvPr>
          <p:cNvSpPr/>
          <p:nvPr/>
        </p:nvSpPr>
        <p:spPr>
          <a:xfrm rot="8052613" flipH="1">
            <a:off x="3874448" y="4863974"/>
            <a:ext cx="953001" cy="32754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22D0EB1-8604-62AB-ED18-5096925DD4EF}"/>
              </a:ext>
            </a:extLst>
          </p:cNvPr>
          <p:cNvSpPr txBox="1"/>
          <p:nvPr/>
        </p:nvSpPr>
        <p:spPr>
          <a:xfrm>
            <a:off x="3032928" y="5383704"/>
            <a:ext cx="1413385" cy="430887"/>
          </a:xfrm>
          <a:prstGeom prst="rect">
            <a:avLst/>
          </a:prstGeom>
          <a:noFill/>
        </p:spPr>
        <p:txBody>
          <a:bodyPr wrap="square" rtlCol="0">
            <a:spAutoFit/>
          </a:bodyPr>
          <a:lstStyle/>
          <a:p>
            <a:r>
              <a:rPr lang="de-DE" sz="2200" dirty="0">
                <a:solidFill>
                  <a:schemeClr val="tx1">
                    <a:lumMod val="75000"/>
                    <a:lumOff val="25000"/>
                  </a:schemeClr>
                </a:solidFill>
                <a:latin typeface="Calibri" panose="020F0502020204030204" pitchFamily="34" charset="0"/>
                <a:cs typeface="Calibri" panose="020F0502020204030204" pitchFamily="34" charset="0"/>
              </a:rPr>
              <a:t>Geschenk</a:t>
            </a:r>
          </a:p>
        </p:txBody>
      </p:sp>
      <p:sp>
        <p:nvSpPr>
          <p:cNvPr id="11" name="Textfeld 10">
            <a:extLst>
              <a:ext uri="{FF2B5EF4-FFF2-40B4-BE49-F238E27FC236}">
                <a16:creationId xmlns:a16="http://schemas.microsoft.com/office/drawing/2014/main" id="{FBA9630A-62A6-ACFD-44D7-71D208380F98}"/>
              </a:ext>
            </a:extLst>
          </p:cNvPr>
          <p:cNvSpPr txBox="1"/>
          <p:nvPr/>
        </p:nvSpPr>
        <p:spPr>
          <a:xfrm>
            <a:off x="8955405" y="5360600"/>
            <a:ext cx="1820301" cy="430887"/>
          </a:xfrm>
          <a:prstGeom prst="rect">
            <a:avLst/>
          </a:prstGeom>
          <a:noFill/>
        </p:spPr>
        <p:txBody>
          <a:bodyPr wrap="square" rtlCol="0">
            <a:spAutoFit/>
          </a:bodyPr>
          <a:lstStyle/>
          <a:p>
            <a:r>
              <a:rPr lang="de-DE" sz="2200" dirty="0">
                <a:solidFill>
                  <a:schemeClr val="tx1">
                    <a:lumMod val="75000"/>
                    <a:lumOff val="25000"/>
                  </a:schemeClr>
                </a:solidFill>
                <a:latin typeface="Calibri" panose="020F0502020204030204" pitchFamily="34" charset="0"/>
                <a:cs typeface="Calibri" panose="020F0502020204030204" pitchFamily="34" charset="0"/>
              </a:rPr>
              <a:t>Sprechblase</a:t>
            </a:r>
          </a:p>
        </p:txBody>
      </p:sp>
      <p:pic>
        <p:nvPicPr>
          <p:cNvPr id="12" name="Grafik 11" descr="Kopfhörer mit einfarbiger Füllung">
            <a:extLst>
              <a:ext uri="{FF2B5EF4-FFF2-40B4-BE49-F238E27FC236}">
                <a16:creationId xmlns:a16="http://schemas.microsoft.com/office/drawing/2014/main" id="{AAC4D000-1F61-07FA-D5E6-A9C1FA903F7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895600" y="4012725"/>
            <a:ext cx="737090" cy="737090"/>
          </a:xfrm>
          <a:prstGeom prst="rect">
            <a:avLst/>
          </a:prstGeom>
        </p:spPr>
      </p:pic>
      <p:pic>
        <p:nvPicPr>
          <p:cNvPr id="13" name="Grafik 12" descr="Fragen mit einfarbiger Füllung">
            <a:extLst>
              <a:ext uri="{FF2B5EF4-FFF2-40B4-BE49-F238E27FC236}">
                <a16:creationId xmlns:a16="http://schemas.microsoft.com/office/drawing/2014/main" id="{40F51277-EFD5-BB9F-5447-1309C62605D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818077" y="4654006"/>
            <a:ext cx="773723" cy="773723"/>
          </a:xfrm>
          <a:prstGeom prst="rect">
            <a:avLst/>
          </a:prstGeom>
        </p:spPr>
      </p:pic>
      <p:pic>
        <p:nvPicPr>
          <p:cNvPr id="14" name="Grafik 13" descr="Hilfe mit einfarbiger Füllung">
            <a:extLst>
              <a:ext uri="{FF2B5EF4-FFF2-40B4-BE49-F238E27FC236}">
                <a16:creationId xmlns:a16="http://schemas.microsoft.com/office/drawing/2014/main" id="{6203929A-AEDF-F48A-5BFE-2790D47787C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2927106" y="4753651"/>
            <a:ext cx="674078" cy="674078"/>
          </a:xfrm>
          <a:prstGeom prst="rect">
            <a:avLst/>
          </a:prstGeom>
        </p:spPr>
      </p:pic>
      <p:sp>
        <p:nvSpPr>
          <p:cNvPr id="16" name="Pfeil nach rechts 8">
            <a:extLst>
              <a:ext uri="{FF2B5EF4-FFF2-40B4-BE49-F238E27FC236}">
                <a16:creationId xmlns:a16="http://schemas.microsoft.com/office/drawing/2014/main" id="{CE94837E-C172-6548-7B38-787B9A245B88}"/>
              </a:ext>
            </a:extLst>
          </p:cNvPr>
          <p:cNvSpPr/>
          <p:nvPr/>
        </p:nvSpPr>
        <p:spPr>
          <a:xfrm rot="2546972" flipH="1">
            <a:off x="8443833" y="4847562"/>
            <a:ext cx="953001" cy="32754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123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6" grpId="0" animBg="1"/>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2690</Words>
  <Application>Microsoft Office PowerPoint</Application>
  <PresentationFormat>Breitbild</PresentationFormat>
  <Paragraphs>273</Paragraphs>
  <Slides>14</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14</vt:i4>
      </vt:variant>
    </vt:vector>
  </HeadingPairs>
  <TitlesOfParts>
    <vt:vector size="22" baseType="lpstr">
      <vt:lpstr>Arial</vt:lpstr>
      <vt:lpstr>Calibri</vt:lpstr>
      <vt:lpstr>Wingdings</vt:lpstr>
      <vt:lpstr>Times New Roman</vt:lpstr>
      <vt:lpstr>Bradley Hand ITC</vt:lpstr>
      <vt:lpstr>Agency FB</vt:lpstr>
      <vt:lpstr>Utsaah</vt:lpstr>
      <vt:lpstr>Standarddesign</vt:lpstr>
      <vt:lpstr>PowerPoint-Präsentation</vt:lpstr>
      <vt:lpstr>Gesprächsgestaltung mit der BaSeTaLK-App</vt:lpstr>
      <vt:lpstr>Die Rolle der Begleitenden</vt:lpstr>
      <vt:lpstr>Gesprächsgestaltung mit der BaSeTaLK-App</vt:lpstr>
      <vt:lpstr>Gesprächsgestaltung mit der BaSeTaLK-App</vt:lpstr>
      <vt:lpstr>Gesprächsgestaltung mit der BaSeTaLK-App</vt:lpstr>
      <vt:lpstr>Gesprächsgestaltung mit der BaSeTaLK-App</vt:lpstr>
      <vt:lpstr>Gesprächsgestaltung mit der BaSeTaLK-App</vt:lpstr>
      <vt:lpstr>Gesprächsgestaltung mit der BaSeTaLK-App</vt:lpstr>
      <vt:lpstr>Gesprächsgestaltung mit der BaSeTaLK-App</vt:lpstr>
      <vt:lpstr>Gesprächsgestaltung mit der BaSeTaLK-App</vt:lpstr>
      <vt:lpstr>Gesprächsgestaltung mit der BaSeTaLK-App</vt:lpstr>
      <vt:lpstr>Modul 4: Take-Home-Message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Friedericke Hardering</dc:creator>
  <cp:lastModifiedBy>Almut Plath</cp:lastModifiedBy>
  <cp:revision>1457</cp:revision>
  <cp:lastPrinted>2018-12-17T10:36:54Z</cp:lastPrinted>
  <dcterms:created xsi:type="dcterms:W3CDTF">1601-01-01T00:00:00Z</dcterms:created>
  <dcterms:modified xsi:type="dcterms:W3CDTF">2023-08-02T10:01:21Z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